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9" r:id="rId5"/>
    <p:sldId id="268" r:id="rId6"/>
    <p:sldId id="260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Estilo com Tema 2 - Ênfas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com Tema 2 - Ênfas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Estilo com Tema 2 - Ênfas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com Tema 2 - Ênfas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>
        <p:scale>
          <a:sx n="55" d="100"/>
          <a:sy n="55" d="100"/>
        </p:scale>
        <p:origin x="-1806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3788B3-FCA3-40D9-B578-5A77482BE4EA}" type="doc">
      <dgm:prSet loTypeId="urn:microsoft.com/office/officeart/2005/8/layout/process4" loCatId="list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pt-BR"/>
        </a:p>
      </dgm:t>
    </dgm:pt>
    <dgm:pt modelId="{9033285A-B41B-4558-BE84-620352799E3E}">
      <dgm:prSet custT="1"/>
      <dgm:spPr/>
      <dgm:t>
        <a:bodyPr/>
        <a:lstStyle/>
        <a:p>
          <a:pPr algn="ctr" rtl="0"/>
          <a:r>
            <a:rPr lang="pt-BR" sz="3200" baseline="0" dirty="0" smtClean="0"/>
            <a:t>Abrir-se às múltiplas formas de expressão juvenil</a:t>
          </a:r>
          <a:endParaRPr lang="pt-BR" sz="6500" baseline="0" dirty="0"/>
        </a:p>
      </dgm:t>
    </dgm:pt>
    <dgm:pt modelId="{3BB173B6-DABF-410E-9F0F-53621B8AE709}" type="parTrans" cxnId="{9F94914D-F752-443C-8CFB-0B4AEBCE49B5}">
      <dgm:prSet/>
      <dgm:spPr/>
      <dgm:t>
        <a:bodyPr/>
        <a:lstStyle/>
        <a:p>
          <a:endParaRPr lang="pt-BR"/>
        </a:p>
      </dgm:t>
    </dgm:pt>
    <dgm:pt modelId="{D10F25D3-05F6-42F7-8156-FB63B4777477}" type="sibTrans" cxnId="{9F94914D-F752-443C-8CFB-0B4AEBCE49B5}">
      <dgm:prSet/>
      <dgm:spPr/>
      <dgm:t>
        <a:bodyPr/>
        <a:lstStyle/>
        <a:p>
          <a:endParaRPr lang="pt-BR"/>
        </a:p>
      </dgm:t>
    </dgm:pt>
    <dgm:pt modelId="{87472D66-DCBA-40FA-B570-4356A019F8B7}">
      <dgm:prSet/>
      <dgm:spPr/>
      <dgm:t>
        <a:bodyPr/>
        <a:lstStyle/>
        <a:p>
          <a:pPr rtl="0"/>
          <a:r>
            <a:rPr lang="pt-BR" dirty="0" smtClean="0"/>
            <a:t>Pensar o território, potencializando a articulação e ação de jovens</a:t>
          </a:r>
          <a:endParaRPr lang="pt-BR" dirty="0"/>
        </a:p>
      </dgm:t>
    </dgm:pt>
    <dgm:pt modelId="{416F1E09-F4B3-40D2-8672-9E0E07FD8A63}" type="parTrans" cxnId="{566BCC04-0493-4963-99AB-5DF571741CC4}">
      <dgm:prSet/>
      <dgm:spPr/>
      <dgm:t>
        <a:bodyPr/>
        <a:lstStyle/>
        <a:p>
          <a:endParaRPr lang="pt-BR"/>
        </a:p>
      </dgm:t>
    </dgm:pt>
    <dgm:pt modelId="{310539D7-1CA1-4A54-9453-5571D685E922}" type="sibTrans" cxnId="{566BCC04-0493-4963-99AB-5DF571741CC4}">
      <dgm:prSet/>
      <dgm:spPr/>
      <dgm:t>
        <a:bodyPr/>
        <a:lstStyle/>
        <a:p>
          <a:endParaRPr lang="pt-BR"/>
        </a:p>
      </dgm:t>
    </dgm:pt>
    <dgm:pt modelId="{ED9DBE97-9509-43F2-8403-59B6E66F3978}">
      <dgm:prSet/>
      <dgm:spPr/>
      <dgm:t>
        <a:bodyPr/>
        <a:lstStyle/>
        <a:p>
          <a:pPr rtl="0"/>
          <a:r>
            <a:rPr lang="pt-BR" dirty="0" smtClean="0"/>
            <a:t>Combater os preconceitos</a:t>
          </a:r>
          <a:endParaRPr lang="pt-BR" dirty="0"/>
        </a:p>
      </dgm:t>
    </dgm:pt>
    <dgm:pt modelId="{16B9CFC0-56E0-4856-A313-8942FE165543}" type="parTrans" cxnId="{65D0F3A4-6FF5-4E50-83B6-6588DD773D72}">
      <dgm:prSet/>
      <dgm:spPr/>
      <dgm:t>
        <a:bodyPr/>
        <a:lstStyle/>
        <a:p>
          <a:endParaRPr lang="pt-BR"/>
        </a:p>
      </dgm:t>
    </dgm:pt>
    <dgm:pt modelId="{AFDE544C-E8E3-4B86-A6DE-A7C6BF3704E2}" type="sibTrans" cxnId="{65D0F3A4-6FF5-4E50-83B6-6588DD773D72}">
      <dgm:prSet/>
      <dgm:spPr/>
      <dgm:t>
        <a:bodyPr/>
        <a:lstStyle/>
        <a:p>
          <a:endParaRPr lang="pt-BR"/>
        </a:p>
      </dgm:t>
    </dgm:pt>
    <dgm:pt modelId="{8323B395-FE13-44D2-892B-F75B0A62A0D6}">
      <dgm:prSet/>
      <dgm:spPr/>
      <dgm:t>
        <a:bodyPr/>
        <a:lstStyle/>
        <a:p>
          <a:pPr rtl="0"/>
          <a:r>
            <a:rPr lang="pt-BR" dirty="0" smtClean="0"/>
            <a:t>Ativar Rede de Beneficiários/as jovens dos programas sociais do Governo Federal</a:t>
          </a:r>
          <a:endParaRPr lang="pt-BR" dirty="0"/>
        </a:p>
      </dgm:t>
    </dgm:pt>
    <dgm:pt modelId="{137C6868-71F0-4C24-B819-151901BB98CD}" type="parTrans" cxnId="{606C8EAA-29D2-472F-A0CD-BB3CF1A3C96A}">
      <dgm:prSet/>
      <dgm:spPr/>
      <dgm:t>
        <a:bodyPr/>
        <a:lstStyle/>
        <a:p>
          <a:endParaRPr lang="pt-BR"/>
        </a:p>
      </dgm:t>
    </dgm:pt>
    <dgm:pt modelId="{3F5BFA6D-04F7-42DE-BC09-0CAC2783296B}" type="sibTrans" cxnId="{606C8EAA-29D2-472F-A0CD-BB3CF1A3C96A}">
      <dgm:prSet/>
      <dgm:spPr/>
      <dgm:t>
        <a:bodyPr/>
        <a:lstStyle/>
        <a:p>
          <a:endParaRPr lang="pt-BR"/>
        </a:p>
      </dgm:t>
    </dgm:pt>
    <dgm:pt modelId="{A83ECD02-33D8-4FBE-9E57-BEB0A6306002}">
      <dgm:prSet/>
      <dgm:spPr/>
      <dgm:t>
        <a:bodyPr/>
        <a:lstStyle/>
        <a:p>
          <a:pPr rtl="0"/>
          <a:r>
            <a:rPr lang="pt-BR" dirty="0" smtClean="0"/>
            <a:t>Conexão das ações nacionais com movimentos e organizações internacionais </a:t>
          </a:r>
          <a:endParaRPr lang="pt-BR" dirty="0"/>
        </a:p>
      </dgm:t>
    </dgm:pt>
    <dgm:pt modelId="{ABBABB40-A18E-4DC8-AAAA-E4C0518E04B3}" type="parTrans" cxnId="{54A8821E-4B8C-4D70-A41F-7FAE131DA22D}">
      <dgm:prSet/>
      <dgm:spPr/>
      <dgm:t>
        <a:bodyPr/>
        <a:lstStyle/>
        <a:p>
          <a:endParaRPr lang="pt-BR"/>
        </a:p>
      </dgm:t>
    </dgm:pt>
    <dgm:pt modelId="{9A4D9A66-D22E-46D9-9E9A-C2C8FB88375F}" type="sibTrans" cxnId="{54A8821E-4B8C-4D70-A41F-7FAE131DA22D}">
      <dgm:prSet/>
      <dgm:spPr/>
      <dgm:t>
        <a:bodyPr/>
        <a:lstStyle/>
        <a:p>
          <a:endParaRPr lang="pt-BR"/>
        </a:p>
      </dgm:t>
    </dgm:pt>
    <dgm:pt modelId="{FF82C453-A51B-4506-8017-D4D17A8CB427}" type="pres">
      <dgm:prSet presAssocID="{863788B3-FCA3-40D9-B578-5A77482BE4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C59A03F-1BA4-4DD7-BB03-1EFD559A0704}" type="pres">
      <dgm:prSet presAssocID="{9033285A-B41B-4558-BE84-620352799E3E}" presName="boxAndChildren" presStyleCnt="0"/>
      <dgm:spPr/>
      <dgm:t>
        <a:bodyPr/>
        <a:lstStyle/>
        <a:p>
          <a:endParaRPr lang="pt-BR"/>
        </a:p>
      </dgm:t>
    </dgm:pt>
    <dgm:pt modelId="{161EE3BD-E984-453B-AF2D-AE9CBAFEB6D0}" type="pres">
      <dgm:prSet presAssocID="{9033285A-B41B-4558-BE84-620352799E3E}" presName="parentTextBox" presStyleLbl="node1" presStyleIdx="0" presStyleCnt="1"/>
      <dgm:spPr/>
      <dgm:t>
        <a:bodyPr/>
        <a:lstStyle/>
        <a:p>
          <a:endParaRPr lang="pt-BR"/>
        </a:p>
      </dgm:t>
    </dgm:pt>
    <dgm:pt modelId="{3C4FD807-D669-4DB4-ADAE-896E67A468C4}" type="pres">
      <dgm:prSet presAssocID="{9033285A-B41B-4558-BE84-620352799E3E}" presName="entireBox" presStyleLbl="node1" presStyleIdx="0" presStyleCnt="1" custLinFactNeighborY="1398"/>
      <dgm:spPr/>
      <dgm:t>
        <a:bodyPr/>
        <a:lstStyle/>
        <a:p>
          <a:endParaRPr lang="pt-BR"/>
        </a:p>
      </dgm:t>
    </dgm:pt>
    <dgm:pt modelId="{98BEA439-9D47-4572-9432-29ADE73AA4EF}" type="pres">
      <dgm:prSet presAssocID="{9033285A-B41B-4558-BE84-620352799E3E}" presName="descendantBox" presStyleCnt="0"/>
      <dgm:spPr/>
      <dgm:t>
        <a:bodyPr/>
        <a:lstStyle/>
        <a:p>
          <a:endParaRPr lang="pt-BR"/>
        </a:p>
      </dgm:t>
    </dgm:pt>
    <dgm:pt modelId="{CB7D7D0E-22BF-47BF-BFD1-79B43C676098}" type="pres">
      <dgm:prSet presAssocID="{87472D66-DCBA-40FA-B570-4356A019F8B7}" presName="childTextBox" presStyleLbl="fgAccFollowNode1" presStyleIdx="0" presStyleCnt="4" custScaleY="7990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0960C94-EA78-467F-8C47-623B4D6382B1}" type="pres">
      <dgm:prSet presAssocID="{ED9DBE97-9509-43F2-8403-59B6E66F3978}" presName="childTextBox" presStyleLbl="fgAccFollowNode1" presStyleIdx="1" presStyleCnt="4" custScaleY="80531" custLinFactNeighborX="291" custLinFactNeighborY="3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AAD1679-BE00-48F2-BE53-665C08C75412}" type="pres">
      <dgm:prSet presAssocID="{8323B395-FE13-44D2-892B-F75B0A62A0D6}" presName="childTextBox" presStyleLbl="fgAccFollowNode1" presStyleIdx="2" presStyleCnt="4" custScaleY="80531" custLinFactNeighborX="291" custLinFactNeighborY="3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EBE428B-C6DE-4821-8E11-415533BD6EDA}" type="pres">
      <dgm:prSet presAssocID="{A83ECD02-33D8-4FBE-9E57-BEB0A6306002}" presName="childTextBox" presStyleLbl="fgAccFollowNode1" presStyleIdx="3" presStyleCnt="4" custScaleY="80531" custLinFactNeighborX="291" custLinFactNeighborY="3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F78976F-1635-4F60-9D28-30AD92B7820A}" type="presOf" srcId="{87472D66-DCBA-40FA-B570-4356A019F8B7}" destId="{CB7D7D0E-22BF-47BF-BFD1-79B43C676098}" srcOrd="0" destOrd="0" presId="urn:microsoft.com/office/officeart/2005/8/layout/process4"/>
    <dgm:cxn modelId="{54A8821E-4B8C-4D70-A41F-7FAE131DA22D}" srcId="{9033285A-B41B-4558-BE84-620352799E3E}" destId="{A83ECD02-33D8-4FBE-9E57-BEB0A6306002}" srcOrd="3" destOrd="0" parTransId="{ABBABB40-A18E-4DC8-AAAA-E4C0518E04B3}" sibTransId="{9A4D9A66-D22E-46D9-9E9A-C2C8FB88375F}"/>
    <dgm:cxn modelId="{B9C946A4-7C32-4841-82BB-12D1D418F03F}" type="presOf" srcId="{863788B3-FCA3-40D9-B578-5A77482BE4EA}" destId="{FF82C453-A51B-4506-8017-D4D17A8CB427}" srcOrd="0" destOrd="0" presId="urn:microsoft.com/office/officeart/2005/8/layout/process4"/>
    <dgm:cxn modelId="{E23AED64-749B-4D03-9F95-2DDB9415E25A}" type="presOf" srcId="{8323B395-FE13-44D2-892B-F75B0A62A0D6}" destId="{7AAD1679-BE00-48F2-BE53-665C08C75412}" srcOrd="0" destOrd="0" presId="urn:microsoft.com/office/officeart/2005/8/layout/process4"/>
    <dgm:cxn modelId="{07DC5F0A-9C3E-43D2-9515-3677E2B12CA7}" type="presOf" srcId="{9033285A-B41B-4558-BE84-620352799E3E}" destId="{3C4FD807-D669-4DB4-ADAE-896E67A468C4}" srcOrd="1" destOrd="0" presId="urn:microsoft.com/office/officeart/2005/8/layout/process4"/>
    <dgm:cxn modelId="{566BCC04-0493-4963-99AB-5DF571741CC4}" srcId="{9033285A-B41B-4558-BE84-620352799E3E}" destId="{87472D66-DCBA-40FA-B570-4356A019F8B7}" srcOrd="0" destOrd="0" parTransId="{416F1E09-F4B3-40D2-8672-9E0E07FD8A63}" sibTransId="{310539D7-1CA1-4A54-9453-5571D685E922}"/>
    <dgm:cxn modelId="{606C8EAA-29D2-472F-A0CD-BB3CF1A3C96A}" srcId="{9033285A-B41B-4558-BE84-620352799E3E}" destId="{8323B395-FE13-44D2-892B-F75B0A62A0D6}" srcOrd="2" destOrd="0" parTransId="{137C6868-71F0-4C24-B819-151901BB98CD}" sibTransId="{3F5BFA6D-04F7-42DE-BC09-0CAC2783296B}"/>
    <dgm:cxn modelId="{6CC34914-BE12-43D0-AA94-A3F0CD4513D5}" type="presOf" srcId="{ED9DBE97-9509-43F2-8403-59B6E66F3978}" destId="{A0960C94-EA78-467F-8C47-623B4D6382B1}" srcOrd="0" destOrd="0" presId="urn:microsoft.com/office/officeart/2005/8/layout/process4"/>
    <dgm:cxn modelId="{65D0F3A4-6FF5-4E50-83B6-6588DD773D72}" srcId="{9033285A-B41B-4558-BE84-620352799E3E}" destId="{ED9DBE97-9509-43F2-8403-59B6E66F3978}" srcOrd="1" destOrd="0" parTransId="{16B9CFC0-56E0-4856-A313-8942FE165543}" sibTransId="{AFDE544C-E8E3-4B86-A6DE-A7C6BF3704E2}"/>
    <dgm:cxn modelId="{5009C5E4-A7D9-435E-B16E-EE8D1BDC3AB5}" type="presOf" srcId="{A83ECD02-33D8-4FBE-9E57-BEB0A6306002}" destId="{7EBE428B-C6DE-4821-8E11-415533BD6EDA}" srcOrd="0" destOrd="0" presId="urn:microsoft.com/office/officeart/2005/8/layout/process4"/>
    <dgm:cxn modelId="{7DE267A2-9028-445D-B554-EE879081DD94}" type="presOf" srcId="{9033285A-B41B-4558-BE84-620352799E3E}" destId="{161EE3BD-E984-453B-AF2D-AE9CBAFEB6D0}" srcOrd="0" destOrd="0" presId="urn:microsoft.com/office/officeart/2005/8/layout/process4"/>
    <dgm:cxn modelId="{9F94914D-F752-443C-8CFB-0B4AEBCE49B5}" srcId="{863788B3-FCA3-40D9-B578-5A77482BE4EA}" destId="{9033285A-B41B-4558-BE84-620352799E3E}" srcOrd="0" destOrd="0" parTransId="{3BB173B6-DABF-410E-9F0F-53621B8AE709}" sibTransId="{D10F25D3-05F6-42F7-8156-FB63B4777477}"/>
    <dgm:cxn modelId="{FA04BE93-6B74-478E-A9CB-642D00D1735A}" type="presParOf" srcId="{FF82C453-A51B-4506-8017-D4D17A8CB427}" destId="{FC59A03F-1BA4-4DD7-BB03-1EFD559A0704}" srcOrd="0" destOrd="0" presId="urn:microsoft.com/office/officeart/2005/8/layout/process4"/>
    <dgm:cxn modelId="{C48A8A02-B35A-474F-A9C6-1DE574A0388F}" type="presParOf" srcId="{FC59A03F-1BA4-4DD7-BB03-1EFD559A0704}" destId="{161EE3BD-E984-453B-AF2D-AE9CBAFEB6D0}" srcOrd="0" destOrd="0" presId="urn:microsoft.com/office/officeart/2005/8/layout/process4"/>
    <dgm:cxn modelId="{381FE5D7-FA2B-4536-AA66-8B9261F90FD2}" type="presParOf" srcId="{FC59A03F-1BA4-4DD7-BB03-1EFD559A0704}" destId="{3C4FD807-D669-4DB4-ADAE-896E67A468C4}" srcOrd="1" destOrd="0" presId="urn:microsoft.com/office/officeart/2005/8/layout/process4"/>
    <dgm:cxn modelId="{EC6BB5C4-11B0-4575-8DF6-BFCEB5A3EA25}" type="presParOf" srcId="{FC59A03F-1BA4-4DD7-BB03-1EFD559A0704}" destId="{98BEA439-9D47-4572-9432-29ADE73AA4EF}" srcOrd="2" destOrd="0" presId="urn:microsoft.com/office/officeart/2005/8/layout/process4"/>
    <dgm:cxn modelId="{C39E95AE-DBBB-4120-9E89-2510028A9CB5}" type="presParOf" srcId="{98BEA439-9D47-4572-9432-29ADE73AA4EF}" destId="{CB7D7D0E-22BF-47BF-BFD1-79B43C676098}" srcOrd="0" destOrd="0" presId="urn:microsoft.com/office/officeart/2005/8/layout/process4"/>
    <dgm:cxn modelId="{47F0CD30-DD4A-424F-9835-2483118D7308}" type="presParOf" srcId="{98BEA439-9D47-4572-9432-29ADE73AA4EF}" destId="{A0960C94-EA78-467F-8C47-623B4D6382B1}" srcOrd="1" destOrd="0" presId="urn:microsoft.com/office/officeart/2005/8/layout/process4"/>
    <dgm:cxn modelId="{5756376A-B9D0-4F5F-9186-E944BD89FF2F}" type="presParOf" srcId="{98BEA439-9D47-4572-9432-29ADE73AA4EF}" destId="{7AAD1679-BE00-48F2-BE53-665C08C75412}" srcOrd="2" destOrd="0" presId="urn:microsoft.com/office/officeart/2005/8/layout/process4"/>
    <dgm:cxn modelId="{C4244C20-67A0-44A6-89D9-7465E73E8682}" type="presParOf" srcId="{98BEA439-9D47-4572-9432-29ADE73AA4EF}" destId="{7EBE428B-C6DE-4821-8E11-415533BD6EDA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A8EC29-C671-4BB5-A200-8D9569BB585B}" type="doc">
      <dgm:prSet loTypeId="urn:microsoft.com/office/officeart/2005/8/layout/hierarchy4" loCatId="list" qsTypeId="urn:microsoft.com/office/officeart/2005/8/quickstyle/simple5" qsCatId="simple" csTypeId="urn:microsoft.com/office/officeart/2005/8/colors/accent3_4" csCatId="accent3" phldr="1"/>
      <dgm:spPr/>
      <dgm:t>
        <a:bodyPr/>
        <a:lstStyle/>
        <a:p>
          <a:endParaRPr lang="pt-BR"/>
        </a:p>
      </dgm:t>
    </dgm:pt>
    <dgm:pt modelId="{D49020AA-FA5B-47B4-A7EB-1C298F77F6D3}">
      <dgm:prSet custT="1"/>
      <dgm:spPr/>
      <dgm:t>
        <a:bodyPr/>
        <a:lstStyle/>
        <a:p>
          <a:pPr rtl="0"/>
          <a:r>
            <a:rPr lang="pt-BR" sz="3200" b="1" dirty="0" smtClean="0"/>
            <a:t>Valorização do ambiente digital como mecanismo de participação</a:t>
          </a:r>
          <a:endParaRPr lang="pt-BR" sz="3200" b="1" dirty="0"/>
        </a:p>
      </dgm:t>
    </dgm:pt>
    <dgm:pt modelId="{3E679364-5CB3-40A0-BA14-C17F4A6015DC}" type="parTrans" cxnId="{5AFD5661-2E4B-4297-AD87-1D1D553426FE}">
      <dgm:prSet/>
      <dgm:spPr/>
      <dgm:t>
        <a:bodyPr/>
        <a:lstStyle/>
        <a:p>
          <a:endParaRPr lang="pt-BR"/>
        </a:p>
      </dgm:t>
    </dgm:pt>
    <dgm:pt modelId="{B283D91E-04B4-46E1-AC6D-62F17862B011}" type="sibTrans" cxnId="{5AFD5661-2E4B-4297-AD87-1D1D553426FE}">
      <dgm:prSet/>
      <dgm:spPr/>
      <dgm:t>
        <a:bodyPr/>
        <a:lstStyle/>
        <a:p>
          <a:endParaRPr lang="pt-BR"/>
        </a:p>
      </dgm:t>
    </dgm:pt>
    <dgm:pt modelId="{717AE985-F60F-4193-AB41-3BC754B31CF9}">
      <dgm:prSet custT="1"/>
      <dgm:spPr/>
      <dgm:t>
        <a:bodyPr/>
        <a:lstStyle/>
        <a:p>
          <a:pPr rtl="0"/>
          <a:r>
            <a:rPr lang="pt-BR" sz="2400" b="1" smtClean="0"/>
            <a:t>Aberta</a:t>
          </a:r>
          <a:r>
            <a:rPr lang="pt-BR" sz="2000" smtClean="0"/>
            <a:t/>
          </a:r>
          <a:br>
            <a:rPr lang="pt-BR" sz="2000" smtClean="0"/>
          </a:br>
          <a:r>
            <a:rPr lang="pt-BR" sz="2000" smtClean="0"/>
            <a:t>A metodologia deve ser aberta, permitindo seu aperfeiçoamento ao longo do processo</a:t>
          </a:r>
          <a:endParaRPr lang="pt-BR" sz="2000" dirty="0"/>
        </a:p>
      </dgm:t>
    </dgm:pt>
    <dgm:pt modelId="{2556DDD4-C166-46D2-9E77-F3B0BC4089FB}" type="parTrans" cxnId="{39FA9A97-A87B-46EA-84CB-D71CB82FC9B4}">
      <dgm:prSet/>
      <dgm:spPr/>
      <dgm:t>
        <a:bodyPr/>
        <a:lstStyle/>
        <a:p>
          <a:endParaRPr lang="pt-BR"/>
        </a:p>
      </dgm:t>
    </dgm:pt>
    <dgm:pt modelId="{5F36FA8C-02F2-4BD3-9365-5C4BE68538C8}" type="sibTrans" cxnId="{39FA9A97-A87B-46EA-84CB-D71CB82FC9B4}">
      <dgm:prSet/>
      <dgm:spPr/>
      <dgm:t>
        <a:bodyPr/>
        <a:lstStyle/>
        <a:p>
          <a:endParaRPr lang="pt-BR"/>
        </a:p>
      </dgm:t>
    </dgm:pt>
    <dgm:pt modelId="{0172D752-F6DE-4B62-A50C-93626F879B3A}">
      <dgm:prSet custT="1"/>
      <dgm:spPr/>
      <dgm:t>
        <a:bodyPr/>
        <a:lstStyle/>
        <a:p>
          <a:pPr rtl="0"/>
          <a:r>
            <a:rPr lang="pt-BR" sz="2400" b="1" smtClean="0"/>
            <a:t>Eletivas são presenciais</a:t>
          </a:r>
        </a:p>
        <a:p>
          <a:pPr rtl="0"/>
          <a:r>
            <a:rPr lang="pt-BR" sz="2100" smtClean="0"/>
            <a:t> Complementarmente, a plataforma virtual elege delegados baseado em critérios de centralidade e relevância</a:t>
          </a:r>
          <a:endParaRPr lang="pt-BR" sz="2100" dirty="0"/>
        </a:p>
      </dgm:t>
    </dgm:pt>
    <dgm:pt modelId="{9907D3E1-65B9-417A-8774-0011C759F20E}" type="parTrans" cxnId="{48D181DE-777C-43C2-88CB-5BDA31F4436B}">
      <dgm:prSet/>
      <dgm:spPr/>
      <dgm:t>
        <a:bodyPr/>
        <a:lstStyle/>
        <a:p>
          <a:endParaRPr lang="pt-BR"/>
        </a:p>
      </dgm:t>
    </dgm:pt>
    <dgm:pt modelId="{75CACB1A-A844-4113-9311-303E9461955A}" type="sibTrans" cxnId="{48D181DE-777C-43C2-88CB-5BDA31F4436B}">
      <dgm:prSet/>
      <dgm:spPr/>
      <dgm:t>
        <a:bodyPr/>
        <a:lstStyle/>
        <a:p>
          <a:endParaRPr lang="pt-BR"/>
        </a:p>
      </dgm:t>
    </dgm:pt>
    <dgm:pt modelId="{A3A089A2-3704-4023-8AF1-0A7D897A510A}" type="pres">
      <dgm:prSet presAssocID="{A0A8EC29-C671-4BB5-A200-8D9569BB585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728F6350-CDAD-454E-B841-962483F08E17}" type="pres">
      <dgm:prSet presAssocID="{D49020AA-FA5B-47B4-A7EB-1C298F77F6D3}" presName="vertOne" presStyleCnt="0"/>
      <dgm:spPr/>
      <dgm:t>
        <a:bodyPr/>
        <a:lstStyle/>
        <a:p>
          <a:endParaRPr lang="pt-BR"/>
        </a:p>
      </dgm:t>
    </dgm:pt>
    <dgm:pt modelId="{0A3C482F-0BCE-4989-B2CC-176763B6A2A2}" type="pres">
      <dgm:prSet presAssocID="{D49020AA-FA5B-47B4-A7EB-1C298F77F6D3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BB8311C-FDBB-4717-8EE5-F0C016E682AD}" type="pres">
      <dgm:prSet presAssocID="{D49020AA-FA5B-47B4-A7EB-1C298F77F6D3}" presName="parTransOne" presStyleCnt="0"/>
      <dgm:spPr/>
      <dgm:t>
        <a:bodyPr/>
        <a:lstStyle/>
        <a:p>
          <a:endParaRPr lang="pt-BR"/>
        </a:p>
      </dgm:t>
    </dgm:pt>
    <dgm:pt modelId="{6A463D86-A54A-4B5F-9310-CF06D5786BC5}" type="pres">
      <dgm:prSet presAssocID="{D49020AA-FA5B-47B4-A7EB-1C298F77F6D3}" presName="horzOne" presStyleCnt="0"/>
      <dgm:spPr/>
      <dgm:t>
        <a:bodyPr/>
        <a:lstStyle/>
        <a:p>
          <a:endParaRPr lang="pt-BR"/>
        </a:p>
      </dgm:t>
    </dgm:pt>
    <dgm:pt modelId="{6103E58E-C245-4981-AC81-121FD8ED9C1C}" type="pres">
      <dgm:prSet presAssocID="{717AE985-F60F-4193-AB41-3BC754B31CF9}" presName="vertTwo" presStyleCnt="0"/>
      <dgm:spPr/>
      <dgm:t>
        <a:bodyPr/>
        <a:lstStyle/>
        <a:p>
          <a:endParaRPr lang="pt-BR"/>
        </a:p>
      </dgm:t>
    </dgm:pt>
    <dgm:pt modelId="{00F9D9CB-73E4-4C6F-9AB1-1F4ED3E7314C}" type="pres">
      <dgm:prSet presAssocID="{717AE985-F60F-4193-AB41-3BC754B31CF9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6CDC181-D62A-4FF5-B685-0BB819E41DBE}" type="pres">
      <dgm:prSet presAssocID="{717AE985-F60F-4193-AB41-3BC754B31CF9}" presName="horzTwo" presStyleCnt="0"/>
      <dgm:spPr/>
      <dgm:t>
        <a:bodyPr/>
        <a:lstStyle/>
        <a:p>
          <a:endParaRPr lang="pt-BR"/>
        </a:p>
      </dgm:t>
    </dgm:pt>
    <dgm:pt modelId="{CCFCCBE1-2B21-4A16-AFD3-A948F8429C2D}" type="pres">
      <dgm:prSet presAssocID="{5F36FA8C-02F2-4BD3-9365-5C4BE68538C8}" presName="sibSpaceTwo" presStyleCnt="0"/>
      <dgm:spPr/>
      <dgm:t>
        <a:bodyPr/>
        <a:lstStyle/>
        <a:p>
          <a:endParaRPr lang="pt-BR"/>
        </a:p>
      </dgm:t>
    </dgm:pt>
    <dgm:pt modelId="{3661DB87-115D-44F9-ADA5-6F7505C08F08}" type="pres">
      <dgm:prSet presAssocID="{0172D752-F6DE-4B62-A50C-93626F879B3A}" presName="vertTwo" presStyleCnt="0"/>
      <dgm:spPr/>
      <dgm:t>
        <a:bodyPr/>
        <a:lstStyle/>
        <a:p>
          <a:endParaRPr lang="pt-BR"/>
        </a:p>
      </dgm:t>
    </dgm:pt>
    <dgm:pt modelId="{D468455A-A834-4D90-9C1D-27AE35A85CD9}" type="pres">
      <dgm:prSet presAssocID="{0172D752-F6DE-4B62-A50C-93626F879B3A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C043230-9165-41EB-AAB5-E203477742F9}" type="pres">
      <dgm:prSet presAssocID="{0172D752-F6DE-4B62-A50C-93626F879B3A}" presName="horzTwo" presStyleCnt="0"/>
      <dgm:spPr/>
      <dgm:t>
        <a:bodyPr/>
        <a:lstStyle/>
        <a:p>
          <a:endParaRPr lang="pt-BR"/>
        </a:p>
      </dgm:t>
    </dgm:pt>
  </dgm:ptLst>
  <dgm:cxnLst>
    <dgm:cxn modelId="{41AD360E-328E-4F0A-BE65-D90DB0E4A3B8}" type="presOf" srcId="{0172D752-F6DE-4B62-A50C-93626F879B3A}" destId="{D468455A-A834-4D90-9C1D-27AE35A85CD9}" srcOrd="0" destOrd="0" presId="urn:microsoft.com/office/officeart/2005/8/layout/hierarchy4"/>
    <dgm:cxn modelId="{48D181DE-777C-43C2-88CB-5BDA31F4436B}" srcId="{D49020AA-FA5B-47B4-A7EB-1C298F77F6D3}" destId="{0172D752-F6DE-4B62-A50C-93626F879B3A}" srcOrd="1" destOrd="0" parTransId="{9907D3E1-65B9-417A-8774-0011C759F20E}" sibTransId="{75CACB1A-A844-4113-9311-303E9461955A}"/>
    <dgm:cxn modelId="{A1C8EFCD-41A0-4F2E-B45D-E29F701BB605}" type="presOf" srcId="{D49020AA-FA5B-47B4-A7EB-1C298F77F6D3}" destId="{0A3C482F-0BCE-4989-B2CC-176763B6A2A2}" srcOrd="0" destOrd="0" presId="urn:microsoft.com/office/officeart/2005/8/layout/hierarchy4"/>
    <dgm:cxn modelId="{39FA9A97-A87B-46EA-84CB-D71CB82FC9B4}" srcId="{D49020AA-FA5B-47B4-A7EB-1C298F77F6D3}" destId="{717AE985-F60F-4193-AB41-3BC754B31CF9}" srcOrd="0" destOrd="0" parTransId="{2556DDD4-C166-46D2-9E77-F3B0BC4089FB}" sibTransId="{5F36FA8C-02F2-4BD3-9365-5C4BE68538C8}"/>
    <dgm:cxn modelId="{DEB2CBE6-CD8A-4B33-85B1-ACA122E65F64}" type="presOf" srcId="{717AE985-F60F-4193-AB41-3BC754B31CF9}" destId="{00F9D9CB-73E4-4C6F-9AB1-1F4ED3E7314C}" srcOrd="0" destOrd="0" presId="urn:microsoft.com/office/officeart/2005/8/layout/hierarchy4"/>
    <dgm:cxn modelId="{5AFD5661-2E4B-4297-AD87-1D1D553426FE}" srcId="{A0A8EC29-C671-4BB5-A200-8D9569BB585B}" destId="{D49020AA-FA5B-47B4-A7EB-1C298F77F6D3}" srcOrd="0" destOrd="0" parTransId="{3E679364-5CB3-40A0-BA14-C17F4A6015DC}" sibTransId="{B283D91E-04B4-46E1-AC6D-62F17862B011}"/>
    <dgm:cxn modelId="{46116049-0DE0-4DB6-9891-8D40B6C44142}" type="presOf" srcId="{A0A8EC29-C671-4BB5-A200-8D9569BB585B}" destId="{A3A089A2-3704-4023-8AF1-0A7D897A510A}" srcOrd="0" destOrd="0" presId="urn:microsoft.com/office/officeart/2005/8/layout/hierarchy4"/>
    <dgm:cxn modelId="{3B4A708C-E4AA-4E2E-BD77-60AA1BFD3694}" type="presParOf" srcId="{A3A089A2-3704-4023-8AF1-0A7D897A510A}" destId="{728F6350-CDAD-454E-B841-962483F08E17}" srcOrd="0" destOrd="0" presId="urn:microsoft.com/office/officeart/2005/8/layout/hierarchy4"/>
    <dgm:cxn modelId="{F79A4651-8D1C-4230-AC3C-CEB940D6E360}" type="presParOf" srcId="{728F6350-CDAD-454E-B841-962483F08E17}" destId="{0A3C482F-0BCE-4989-B2CC-176763B6A2A2}" srcOrd="0" destOrd="0" presId="urn:microsoft.com/office/officeart/2005/8/layout/hierarchy4"/>
    <dgm:cxn modelId="{4C9B531E-EACB-4C0C-97F0-4BC47AEA82DD}" type="presParOf" srcId="{728F6350-CDAD-454E-B841-962483F08E17}" destId="{EBB8311C-FDBB-4717-8EE5-F0C016E682AD}" srcOrd="1" destOrd="0" presId="urn:microsoft.com/office/officeart/2005/8/layout/hierarchy4"/>
    <dgm:cxn modelId="{19F9A5D1-B20D-4CF6-8BEA-7E79C63695A5}" type="presParOf" srcId="{728F6350-CDAD-454E-B841-962483F08E17}" destId="{6A463D86-A54A-4B5F-9310-CF06D5786BC5}" srcOrd="2" destOrd="0" presId="urn:microsoft.com/office/officeart/2005/8/layout/hierarchy4"/>
    <dgm:cxn modelId="{DE8E93F2-B720-4052-B97D-C0C130BFE8A2}" type="presParOf" srcId="{6A463D86-A54A-4B5F-9310-CF06D5786BC5}" destId="{6103E58E-C245-4981-AC81-121FD8ED9C1C}" srcOrd="0" destOrd="0" presId="urn:microsoft.com/office/officeart/2005/8/layout/hierarchy4"/>
    <dgm:cxn modelId="{44922F71-586F-4FAB-B899-B6F906F3C41E}" type="presParOf" srcId="{6103E58E-C245-4981-AC81-121FD8ED9C1C}" destId="{00F9D9CB-73E4-4C6F-9AB1-1F4ED3E7314C}" srcOrd="0" destOrd="0" presId="urn:microsoft.com/office/officeart/2005/8/layout/hierarchy4"/>
    <dgm:cxn modelId="{977BFF5A-85AA-4CFE-8043-F8DA20C9D620}" type="presParOf" srcId="{6103E58E-C245-4981-AC81-121FD8ED9C1C}" destId="{26CDC181-D62A-4FF5-B685-0BB819E41DBE}" srcOrd="1" destOrd="0" presId="urn:microsoft.com/office/officeart/2005/8/layout/hierarchy4"/>
    <dgm:cxn modelId="{4790B660-75F0-42E3-9730-1DD99DDADF38}" type="presParOf" srcId="{6A463D86-A54A-4B5F-9310-CF06D5786BC5}" destId="{CCFCCBE1-2B21-4A16-AFD3-A948F8429C2D}" srcOrd="1" destOrd="0" presId="urn:microsoft.com/office/officeart/2005/8/layout/hierarchy4"/>
    <dgm:cxn modelId="{D8BADB89-1DBB-43AB-9757-7C624A7E0844}" type="presParOf" srcId="{6A463D86-A54A-4B5F-9310-CF06D5786BC5}" destId="{3661DB87-115D-44F9-ADA5-6F7505C08F08}" srcOrd="2" destOrd="0" presId="urn:microsoft.com/office/officeart/2005/8/layout/hierarchy4"/>
    <dgm:cxn modelId="{521237FF-1281-4C31-A937-FACD94F7EBC3}" type="presParOf" srcId="{3661DB87-115D-44F9-ADA5-6F7505C08F08}" destId="{D468455A-A834-4D90-9C1D-27AE35A85CD9}" srcOrd="0" destOrd="0" presId="urn:microsoft.com/office/officeart/2005/8/layout/hierarchy4"/>
    <dgm:cxn modelId="{8548E557-B9A7-45F6-A781-33B099960C66}" type="presParOf" srcId="{3661DB87-115D-44F9-ADA5-6F7505C08F08}" destId="{6C043230-9165-41EB-AAB5-E203477742F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AFDC59-1B0C-4567-A953-BFB8D8E84BA6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444D7969-721E-4102-9124-8CBD414BA0A2}">
      <dgm:prSet custT="1"/>
      <dgm:spPr/>
      <dgm:t>
        <a:bodyPr/>
        <a:lstStyle/>
        <a:p>
          <a:pPr rtl="0"/>
          <a:r>
            <a:rPr lang="pt-BR" sz="1600" smtClean="0"/>
            <a:t>Produção de vivências temáticas (saúde, meio ambiente, cultura, RI, digital)</a:t>
          </a:r>
          <a:endParaRPr lang="pt-BR" sz="1600" dirty="0"/>
        </a:p>
      </dgm:t>
    </dgm:pt>
    <dgm:pt modelId="{6D8C1A63-186A-4722-8F32-9939AD707044}" type="parTrans" cxnId="{0ED7380D-98D9-45EB-B0DC-E9409673A970}">
      <dgm:prSet/>
      <dgm:spPr/>
      <dgm:t>
        <a:bodyPr/>
        <a:lstStyle/>
        <a:p>
          <a:endParaRPr lang="pt-BR"/>
        </a:p>
      </dgm:t>
    </dgm:pt>
    <dgm:pt modelId="{B7EB1459-61E2-4206-81E3-DE492B200D0D}" type="sibTrans" cxnId="{0ED7380D-98D9-45EB-B0DC-E9409673A970}">
      <dgm:prSet/>
      <dgm:spPr/>
      <dgm:t>
        <a:bodyPr/>
        <a:lstStyle/>
        <a:p>
          <a:endParaRPr lang="pt-BR"/>
        </a:p>
      </dgm:t>
    </dgm:pt>
    <dgm:pt modelId="{6AF5374D-4B4A-48D9-B2D6-93EC5B27CAB1}">
      <dgm:prSet custT="1"/>
      <dgm:spPr/>
      <dgm:t>
        <a:bodyPr/>
        <a:lstStyle/>
        <a:p>
          <a:pPr rtl="0"/>
          <a:r>
            <a:rPr lang="pt-BR" sz="1600" smtClean="0"/>
            <a:t>Mostra de Ciência e Inovação</a:t>
          </a:r>
          <a:endParaRPr lang="pt-BR" sz="1600" dirty="0"/>
        </a:p>
      </dgm:t>
    </dgm:pt>
    <dgm:pt modelId="{54C56D70-7CD7-4665-BFC1-9616FE8DA0FF}" type="parTrans" cxnId="{5B245CBC-AB4E-4B88-BD77-8C4A2DAD2E9E}">
      <dgm:prSet/>
      <dgm:spPr/>
      <dgm:t>
        <a:bodyPr/>
        <a:lstStyle/>
        <a:p>
          <a:endParaRPr lang="pt-BR"/>
        </a:p>
      </dgm:t>
    </dgm:pt>
    <dgm:pt modelId="{57C9988A-F112-40BA-8C80-7A5B34009589}" type="sibTrans" cxnId="{5B245CBC-AB4E-4B88-BD77-8C4A2DAD2E9E}">
      <dgm:prSet/>
      <dgm:spPr/>
      <dgm:t>
        <a:bodyPr/>
        <a:lstStyle/>
        <a:p>
          <a:endParaRPr lang="pt-BR"/>
        </a:p>
      </dgm:t>
    </dgm:pt>
    <dgm:pt modelId="{65EBACC8-3D0F-4E16-B839-13754074DED7}">
      <dgm:prSet custT="1"/>
      <dgm:spPr/>
      <dgm:t>
        <a:bodyPr/>
        <a:lstStyle/>
        <a:p>
          <a:pPr rtl="0"/>
          <a:r>
            <a:rPr lang="pt-BR" sz="1600" smtClean="0"/>
            <a:t>Oficinas esportivas elaboradas por jovens (Praça do Esporte)</a:t>
          </a:r>
          <a:endParaRPr lang="pt-BR" sz="1600" dirty="0"/>
        </a:p>
      </dgm:t>
    </dgm:pt>
    <dgm:pt modelId="{E05BF4E8-5129-418C-9990-5F7F5D8CA2A2}" type="parTrans" cxnId="{8D4B34C1-8244-435A-8DF8-7263A9F4545B}">
      <dgm:prSet/>
      <dgm:spPr/>
      <dgm:t>
        <a:bodyPr/>
        <a:lstStyle/>
        <a:p>
          <a:endParaRPr lang="pt-BR"/>
        </a:p>
      </dgm:t>
    </dgm:pt>
    <dgm:pt modelId="{AF23794D-B363-4E7C-B40C-B4110EBAA458}" type="sibTrans" cxnId="{8D4B34C1-8244-435A-8DF8-7263A9F4545B}">
      <dgm:prSet/>
      <dgm:spPr/>
      <dgm:t>
        <a:bodyPr/>
        <a:lstStyle/>
        <a:p>
          <a:endParaRPr lang="pt-BR"/>
        </a:p>
      </dgm:t>
    </dgm:pt>
    <dgm:pt modelId="{088E2ECC-36EF-4AAB-8213-3AE281ED6811}">
      <dgm:prSet custT="1"/>
      <dgm:spPr/>
      <dgm:t>
        <a:bodyPr/>
        <a:lstStyle/>
        <a:p>
          <a:pPr rtl="0"/>
          <a:r>
            <a:rPr lang="pt-BR" sz="1600" smtClean="0"/>
            <a:t>Espaço das políticas públicas</a:t>
          </a:r>
          <a:endParaRPr lang="pt-BR" sz="1600" dirty="0"/>
        </a:p>
      </dgm:t>
    </dgm:pt>
    <dgm:pt modelId="{9822D016-BAE7-4D34-860D-36963BDFB5D7}" type="parTrans" cxnId="{0A409B2B-9ACD-470A-96B8-90C65C579A0C}">
      <dgm:prSet/>
      <dgm:spPr/>
      <dgm:t>
        <a:bodyPr/>
        <a:lstStyle/>
        <a:p>
          <a:endParaRPr lang="pt-BR"/>
        </a:p>
      </dgm:t>
    </dgm:pt>
    <dgm:pt modelId="{3C5E131C-2152-4869-B72A-B4F1465AC5B3}" type="sibTrans" cxnId="{0A409B2B-9ACD-470A-96B8-90C65C579A0C}">
      <dgm:prSet/>
      <dgm:spPr/>
      <dgm:t>
        <a:bodyPr/>
        <a:lstStyle/>
        <a:p>
          <a:endParaRPr lang="pt-BR"/>
        </a:p>
      </dgm:t>
    </dgm:pt>
    <dgm:pt modelId="{940D02FE-1CA2-4D40-9B76-5A43CBEAA4FD}">
      <dgm:prSet/>
      <dgm:spPr/>
      <dgm:t>
        <a:bodyPr/>
        <a:lstStyle/>
        <a:p>
          <a:pPr rtl="0"/>
          <a:r>
            <a:rPr lang="pt-BR" smtClean="0"/>
            <a:t>Apresentações de jovens artistas: teatro, cinema, música etc...</a:t>
          </a:r>
          <a:endParaRPr lang="pt-BR" dirty="0"/>
        </a:p>
      </dgm:t>
    </dgm:pt>
    <dgm:pt modelId="{63C146E4-BAF5-416B-96B6-CE6EA3A3C927}" type="parTrans" cxnId="{A4977B30-753A-4B37-800A-F7D3115B0013}">
      <dgm:prSet/>
      <dgm:spPr/>
      <dgm:t>
        <a:bodyPr/>
        <a:lstStyle/>
        <a:p>
          <a:endParaRPr lang="pt-BR"/>
        </a:p>
      </dgm:t>
    </dgm:pt>
    <dgm:pt modelId="{231F3162-7878-469C-B9D6-AD22BF762FAC}" type="sibTrans" cxnId="{A4977B30-753A-4B37-800A-F7D3115B0013}">
      <dgm:prSet/>
      <dgm:spPr/>
      <dgm:t>
        <a:bodyPr/>
        <a:lstStyle/>
        <a:p>
          <a:endParaRPr lang="pt-BR"/>
        </a:p>
      </dgm:t>
    </dgm:pt>
    <dgm:pt modelId="{5EC11BF8-AD21-4C78-934A-B0AADB1CC019}" type="pres">
      <dgm:prSet presAssocID="{2AAFDC59-1B0C-4567-A953-BFB8D8E84BA6}" presName="Name0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C8083FE-279F-43E0-A635-C5805E6137EB}" type="pres">
      <dgm:prSet presAssocID="{444D7969-721E-4102-9124-8CBD414BA0A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58480D8-061F-4321-85B1-16C48CF69241}" type="pres">
      <dgm:prSet presAssocID="{B7EB1459-61E2-4206-81E3-DE492B200D0D}" presName="sibTrans" presStyleCnt="0"/>
      <dgm:spPr/>
      <dgm:t>
        <a:bodyPr/>
        <a:lstStyle/>
        <a:p>
          <a:endParaRPr lang="pt-BR"/>
        </a:p>
      </dgm:t>
    </dgm:pt>
    <dgm:pt modelId="{06098F53-7887-4D65-BE49-9A0A59F98FC9}" type="pres">
      <dgm:prSet presAssocID="{940D02FE-1CA2-4D40-9B76-5A43CBEAA4F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E9D4FF0-FD44-4498-8CE4-9E697C34D279}" type="pres">
      <dgm:prSet presAssocID="{231F3162-7878-469C-B9D6-AD22BF762FAC}" presName="sibTrans" presStyleCnt="0"/>
      <dgm:spPr/>
      <dgm:t>
        <a:bodyPr/>
        <a:lstStyle/>
        <a:p>
          <a:endParaRPr lang="pt-BR"/>
        </a:p>
      </dgm:t>
    </dgm:pt>
    <dgm:pt modelId="{BA840B1B-18E5-4182-B2CB-7E92AAFD3E3B}" type="pres">
      <dgm:prSet presAssocID="{6AF5374D-4B4A-48D9-B2D6-93EC5B27CAB1}" presName="node" presStyleLbl="node1" presStyleIdx="2" presStyleCnt="5" custLinFactNeighborX="-63664" custLinFactNeighborY="58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82FBF8E-F012-4DA0-B9A0-B97F3F637272}" type="pres">
      <dgm:prSet presAssocID="{57C9988A-F112-40BA-8C80-7A5B34009589}" presName="sibTrans" presStyleCnt="0"/>
      <dgm:spPr/>
      <dgm:t>
        <a:bodyPr/>
        <a:lstStyle/>
        <a:p>
          <a:endParaRPr lang="pt-BR"/>
        </a:p>
      </dgm:t>
    </dgm:pt>
    <dgm:pt modelId="{2B5F7538-E6F5-46E1-BF1C-29CDE03519E2}" type="pres">
      <dgm:prSet presAssocID="{65EBACC8-3D0F-4E16-B839-13754074DED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93C3B2E-0447-428E-98C0-6226D73A3621}" type="pres">
      <dgm:prSet presAssocID="{AF23794D-B363-4E7C-B40C-B4110EBAA458}" presName="sibTrans" presStyleCnt="0"/>
      <dgm:spPr/>
      <dgm:t>
        <a:bodyPr/>
        <a:lstStyle/>
        <a:p>
          <a:endParaRPr lang="pt-BR"/>
        </a:p>
      </dgm:t>
    </dgm:pt>
    <dgm:pt modelId="{AF767711-BC4B-42FD-B376-9CADB3558C69}" type="pres">
      <dgm:prSet presAssocID="{088E2ECC-36EF-4AAB-8213-3AE281ED681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4B8B9D9-088E-4A05-B240-359D402472D9}" type="presOf" srcId="{940D02FE-1CA2-4D40-9B76-5A43CBEAA4FD}" destId="{06098F53-7887-4D65-BE49-9A0A59F98FC9}" srcOrd="0" destOrd="0" presId="urn:microsoft.com/office/officeart/2005/8/layout/hList6"/>
    <dgm:cxn modelId="{A51D7ECD-6B05-4EC9-A665-FE4B1154C424}" type="presOf" srcId="{2AAFDC59-1B0C-4567-A953-BFB8D8E84BA6}" destId="{5EC11BF8-AD21-4C78-934A-B0AADB1CC019}" srcOrd="0" destOrd="0" presId="urn:microsoft.com/office/officeart/2005/8/layout/hList6"/>
    <dgm:cxn modelId="{960FC7D0-F81D-4629-8A8B-E73BEF8366F6}" type="presOf" srcId="{6AF5374D-4B4A-48D9-B2D6-93EC5B27CAB1}" destId="{BA840B1B-18E5-4182-B2CB-7E92AAFD3E3B}" srcOrd="0" destOrd="0" presId="urn:microsoft.com/office/officeart/2005/8/layout/hList6"/>
    <dgm:cxn modelId="{95642FBB-67A5-4E05-AA6D-7A2A4770B336}" type="presOf" srcId="{444D7969-721E-4102-9124-8CBD414BA0A2}" destId="{6C8083FE-279F-43E0-A635-C5805E6137EB}" srcOrd="0" destOrd="0" presId="urn:microsoft.com/office/officeart/2005/8/layout/hList6"/>
    <dgm:cxn modelId="{5B245CBC-AB4E-4B88-BD77-8C4A2DAD2E9E}" srcId="{2AAFDC59-1B0C-4567-A953-BFB8D8E84BA6}" destId="{6AF5374D-4B4A-48D9-B2D6-93EC5B27CAB1}" srcOrd="2" destOrd="0" parTransId="{54C56D70-7CD7-4665-BFC1-9616FE8DA0FF}" sibTransId="{57C9988A-F112-40BA-8C80-7A5B34009589}"/>
    <dgm:cxn modelId="{AA618F08-D0C5-4243-8102-AEEE82BD18E9}" type="presOf" srcId="{088E2ECC-36EF-4AAB-8213-3AE281ED6811}" destId="{AF767711-BC4B-42FD-B376-9CADB3558C69}" srcOrd="0" destOrd="0" presId="urn:microsoft.com/office/officeart/2005/8/layout/hList6"/>
    <dgm:cxn modelId="{8D4B34C1-8244-435A-8DF8-7263A9F4545B}" srcId="{2AAFDC59-1B0C-4567-A953-BFB8D8E84BA6}" destId="{65EBACC8-3D0F-4E16-B839-13754074DED7}" srcOrd="3" destOrd="0" parTransId="{E05BF4E8-5129-418C-9990-5F7F5D8CA2A2}" sibTransId="{AF23794D-B363-4E7C-B40C-B4110EBAA458}"/>
    <dgm:cxn modelId="{30DD853A-649F-4360-85F6-23503FAE1DD6}" type="presOf" srcId="{65EBACC8-3D0F-4E16-B839-13754074DED7}" destId="{2B5F7538-E6F5-46E1-BF1C-29CDE03519E2}" srcOrd="0" destOrd="0" presId="urn:microsoft.com/office/officeart/2005/8/layout/hList6"/>
    <dgm:cxn modelId="{A4977B30-753A-4B37-800A-F7D3115B0013}" srcId="{2AAFDC59-1B0C-4567-A953-BFB8D8E84BA6}" destId="{940D02FE-1CA2-4D40-9B76-5A43CBEAA4FD}" srcOrd="1" destOrd="0" parTransId="{63C146E4-BAF5-416B-96B6-CE6EA3A3C927}" sibTransId="{231F3162-7878-469C-B9D6-AD22BF762FAC}"/>
    <dgm:cxn modelId="{0ED7380D-98D9-45EB-B0DC-E9409673A970}" srcId="{2AAFDC59-1B0C-4567-A953-BFB8D8E84BA6}" destId="{444D7969-721E-4102-9124-8CBD414BA0A2}" srcOrd="0" destOrd="0" parTransId="{6D8C1A63-186A-4722-8F32-9939AD707044}" sibTransId="{B7EB1459-61E2-4206-81E3-DE492B200D0D}"/>
    <dgm:cxn modelId="{0A409B2B-9ACD-470A-96B8-90C65C579A0C}" srcId="{2AAFDC59-1B0C-4567-A953-BFB8D8E84BA6}" destId="{088E2ECC-36EF-4AAB-8213-3AE281ED6811}" srcOrd="4" destOrd="0" parTransId="{9822D016-BAE7-4D34-860D-36963BDFB5D7}" sibTransId="{3C5E131C-2152-4869-B72A-B4F1465AC5B3}"/>
    <dgm:cxn modelId="{5F300E2D-20EA-43B0-A566-ED463892ABE8}" type="presParOf" srcId="{5EC11BF8-AD21-4C78-934A-B0AADB1CC019}" destId="{6C8083FE-279F-43E0-A635-C5805E6137EB}" srcOrd="0" destOrd="0" presId="urn:microsoft.com/office/officeart/2005/8/layout/hList6"/>
    <dgm:cxn modelId="{2704B40A-AD54-4BF6-B26B-FB4A40C84FEB}" type="presParOf" srcId="{5EC11BF8-AD21-4C78-934A-B0AADB1CC019}" destId="{858480D8-061F-4321-85B1-16C48CF69241}" srcOrd="1" destOrd="0" presId="urn:microsoft.com/office/officeart/2005/8/layout/hList6"/>
    <dgm:cxn modelId="{00A5DA95-42B3-42CA-8B3A-B1DB17F20C4E}" type="presParOf" srcId="{5EC11BF8-AD21-4C78-934A-B0AADB1CC019}" destId="{06098F53-7887-4D65-BE49-9A0A59F98FC9}" srcOrd="2" destOrd="0" presId="urn:microsoft.com/office/officeart/2005/8/layout/hList6"/>
    <dgm:cxn modelId="{E4A3AB5C-3DF3-40ED-8D7C-C661CCF3E57E}" type="presParOf" srcId="{5EC11BF8-AD21-4C78-934A-B0AADB1CC019}" destId="{FE9D4FF0-FD44-4498-8CE4-9E697C34D279}" srcOrd="3" destOrd="0" presId="urn:microsoft.com/office/officeart/2005/8/layout/hList6"/>
    <dgm:cxn modelId="{350589C8-2596-480E-AC33-0C8FFD106366}" type="presParOf" srcId="{5EC11BF8-AD21-4C78-934A-B0AADB1CC019}" destId="{BA840B1B-18E5-4182-B2CB-7E92AAFD3E3B}" srcOrd="4" destOrd="0" presId="urn:microsoft.com/office/officeart/2005/8/layout/hList6"/>
    <dgm:cxn modelId="{B32BBA62-AFE9-4989-A148-653478450F1A}" type="presParOf" srcId="{5EC11BF8-AD21-4C78-934A-B0AADB1CC019}" destId="{682FBF8E-F012-4DA0-B9A0-B97F3F637272}" srcOrd="5" destOrd="0" presId="urn:microsoft.com/office/officeart/2005/8/layout/hList6"/>
    <dgm:cxn modelId="{6498037C-65F8-4C06-9A2C-31FD50E32697}" type="presParOf" srcId="{5EC11BF8-AD21-4C78-934A-B0AADB1CC019}" destId="{2B5F7538-E6F5-46E1-BF1C-29CDE03519E2}" srcOrd="6" destOrd="0" presId="urn:microsoft.com/office/officeart/2005/8/layout/hList6"/>
    <dgm:cxn modelId="{E2E0F08B-3650-4347-9E8B-609DFE580162}" type="presParOf" srcId="{5EC11BF8-AD21-4C78-934A-B0AADB1CC019}" destId="{F93C3B2E-0447-428E-98C0-6226D73A3621}" srcOrd="7" destOrd="0" presId="urn:microsoft.com/office/officeart/2005/8/layout/hList6"/>
    <dgm:cxn modelId="{3BF688E9-C0D4-461D-9CBA-FF438CD92F65}" type="presParOf" srcId="{5EC11BF8-AD21-4C78-934A-B0AADB1CC019}" destId="{AF767711-BC4B-42FD-B376-9CADB3558C69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46DA98-CB58-44CC-A162-A34554E1009A}" type="doc">
      <dgm:prSet loTypeId="urn:microsoft.com/office/officeart/2005/8/layout/lProcess2" loCatId="relationship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pt-BR"/>
        </a:p>
      </dgm:t>
    </dgm:pt>
    <dgm:pt modelId="{C06230B8-0F6D-46CA-9A39-5BFFC3061C2C}">
      <dgm:prSet custT="1"/>
      <dgm:spPr/>
      <dgm:t>
        <a:bodyPr/>
        <a:lstStyle/>
        <a:p>
          <a:pPr rtl="0"/>
          <a:r>
            <a:rPr lang="pt-BR" sz="3500" dirty="0" smtClean="0"/>
            <a:t>Plataforma de participação social</a:t>
          </a:r>
          <a:endParaRPr lang="pt-BR" sz="3500" dirty="0"/>
        </a:p>
      </dgm:t>
    </dgm:pt>
    <dgm:pt modelId="{9651F85C-6A30-4CAA-83A8-961655A501B3}" type="parTrans" cxnId="{21690436-4829-467C-9583-C0523BEBB536}">
      <dgm:prSet/>
      <dgm:spPr/>
      <dgm:t>
        <a:bodyPr/>
        <a:lstStyle/>
        <a:p>
          <a:endParaRPr lang="pt-BR"/>
        </a:p>
      </dgm:t>
    </dgm:pt>
    <dgm:pt modelId="{2F931C3E-D409-442C-925C-95A5465D8F28}" type="sibTrans" cxnId="{21690436-4829-467C-9583-C0523BEBB536}">
      <dgm:prSet/>
      <dgm:spPr/>
      <dgm:t>
        <a:bodyPr/>
        <a:lstStyle/>
        <a:p>
          <a:endParaRPr lang="pt-BR"/>
        </a:p>
      </dgm:t>
    </dgm:pt>
    <dgm:pt modelId="{A4EA7CC2-AC42-49AD-830C-77B963CB6622}">
      <dgm:prSet custT="1"/>
      <dgm:spPr/>
      <dgm:t>
        <a:bodyPr/>
        <a:lstStyle/>
        <a:p>
          <a:pPr rtl="0"/>
          <a:r>
            <a:rPr lang="pt-BR" sz="3200" smtClean="0"/>
            <a:t>Permanente</a:t>
          </a:r>
          <a:endParaRPr lang="pt-BR" sz="3200" dirty="0"/>
        </a:p>
      </dgm:t>
    </dgm:pt>
    <dgm:pt modelId="{84350174-8795-4978-A991-E78B8474D113}" type="parTrans" cxnId="{96503CA6-6C35-4323-A883-CC2AC3E716DD}">
      <dgm:prSet/>
      <dgm:spPr/>
      <dgm:t>
        <a:bodyPr/>
        <a:lstStyle/>
        <a:p>
          <a:endParaRPr lang="pt-BR"/>
        </a:p>
      </dgm:t>
    </dgm:pt>
    <dgm:pt modelId="{DA760369-5A10-42ED-BF4C-1BC45FF695E6}" type="sibTrans" cxnId="{96503CA6-6C35-4323-A883-CC2AC3E716DD}">
      <dgm:prSet/>
      <dgm:spPr/>
      <dgm:t>
        <a:bodyPr/>
        <a:lstStyle/>
        <a:p>
          <a:endParaRPr lang="pt-BR"/>
        </a:p>
      </dgm:t>
    </dgm:pt>
    <dgm:pt modelId="{105C2AE2-75DB-49E5-89DA-13AD21F49003}">
      <dgm:prSet/>
      <dgm:spPr/>
      <dgm:t>
        <a:bodyPr/>
        <a:lstStyle/>
        <a:p>
          <a:pPr rtl="0"/>
          <a:r>
            <a:rPr lang="pt-BR" dirty="0" smtClean="0"/>
            <a:t>Plano Nacional de Juventude</a:t>
          </a:r>
          <a:endParaRPr lang="pt-BR" dirty="0"/>
        </a:p>
      </dgm:t>
    </dgm:pt>
    <dgm:pt modelId="{9C169E60-52E0-44A5-A79A-76D76031298E}" type="parTrans" cxnId="{081F399A-0EBD-46A3-93CC-9EBAEA90A5B3}">
      <dgm:prSet/>
      <dgm:spPr/>
      <dgm:t>
        <a:bodyPr/>
        <a:lstStyle/>
        <a:p>
          <a:endParaRPr lang="pt-BR"/>
        </a:p>
      </dgm:t>
    </dgm:pt>
    <dgm:pt modelId="{D3E745D8-064A-464D-8167-550AB06E52A5}" type="sibTrans" cxnId="{081F399A-0EBD-46A3-93CC-9EBAEA90A5B3}">
      <dgm:prSet/>
      <dgm:spPr/>
      <dgm:t>
        <a:bodyPr/>
        <a:lstStyle/>
        <a:p>
          <a:endParaRPr lang="pt-BR"/>
        </a:p>
      </dgm:t>
    </dgm:pt>
    <dgm:pt modelId="{7E301A4D-070F-48D8-A02F-91298CEF0EBC}">
      <dgm:prSet/>
      <dgm:spPr/>
      <dgm:t>
        <a:bodyPr/>
        <a:lstStyle/>
        <a:p>
          <a:pPr rtl="0"/>
          <a:r>
            <a:rPr lang="pt-BR" smtClean="0"/>
            <a:t>aprovação na etapa nacional</a:t>
          </a:r>
          <a:endParaRPr lang="pt-BR" dirty="0"/>
        </a:p>
      </dgm:t>
    </dgm:pt>
    <dgm:pt modelId="{4A40676C-9E30-4348-9800-07D43E89B5E2}" type="parTrans" cxnId="{A2524820-F52D-4606-8B32-CE96C3E9041D}">
      <dgm:prSet/>
      <dgm:spPr/>
      <dgm:t>
        <a:bodyPr/>
        <a:lstStyle/>
        <a:p>
          <a:endParaRPr lang="pt-BR"/>
        </a:p>
      </dgm:t>
    </dgm:pt>
    <dgm:pt modelId="{F0F06DA0-CA43-49C1-A16F-9DA0B784790E}" type="sibTrans" cxnId="{A2524820-F52D-4606-8B32-CE96C3E9041D}">
      <dgm:prSet/>
      <dgm:spPr/>
      <dgm:t>
        <a:bodyPr/>
        <a:lstStyle/>
        <a:p>
          <a:endParaRPr lang="pt-BR"/>
        </a:p>
      </dgm:t>
    </dgm:pt>
    <dgm:pt modelId="{A36D8A58-D398-4003-916C-388B462A0562}" type="pres">
      <dgm:prSet presAssocID="{5E46DA98-CB58-44CC-A162-A34554E1009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D0886F3-736A-4106-B8D5-6DB91E77F137}" type="pres">
      <dgm:prSet presAssocID="{C06230B8-0F6D-46CA-9A39-5BFFC3061C2C}" presName="compNode" presStyleCnt="0"/>
      <dgm:spPr/>
      <dgm:t>
        <a:bodyPr/>
        <a:lstStyle/>
        <a:p>
          <a:endParaRPr lang="pt-BR"/>
        </a:p>
      </dgm:t>
    </dgm:pt>
    <dgm:pt modelId="{79B73022-B2B0-4234-AD26-52F53A6268E9}" type="pres">
      <dgm:prSet presAssocID="{C06230B8-0F6D-46CA-9A39-5BFFC3061C2C}" presName="aNode" presStyleLbl="bgShp" presStyleIdx="0" presStyleCnt="2"/>
      <dgm:spPr/>
      <dgm:t>
        <a:bodyPr/>
        <a:lstStyle/>
        <a:p>
          <a:endParaRPr lang="pt-BR"/>
        </a:p>
      </dgm:t>
    </dgm:pt>
    <dgm:pt modelId="{C8020D14-12E4-4776-9C56-FE961DE59686}" type="pres">
      <dgm:prSet presAssocID="{C06230B8-0F6D-46CA-9A39-5BFFC3061C2C}" presName="textNode" presStyleLbl="bgShp" presStyleIdx="0" presStyleCnt="2"/>
      <dgm:spPr/>
      <dgm:t>
        <a:bodyPr/>
        <a:lstStyle/>
        <a:p>
          <a:endParaRPr lang="pt-BR"/>
        </a:p>
      </dgm:t>
    </dgm:pt>
    <dgm:pt modelId="{769EC03F-BD04-44E7-8FFD-E3C6D0103757}" type="pres">
      <dgm:prSet presAssocID="{C06230B8-0F6D-46CA-9A39-5BFFC3061C2C}" presName="compChildNode" presStyleCnt="0"/>
      <dgm:spPr/>
      <dgm:t>
        <a:bodyPr/>
        <a:lstStyle/>
        <a:p>
          <a:endParaRPr lang="pt-BR"/>
        </a:p>
      </dgm:t>
    </dgm:pt>
    <dgm:pt modelId="{9D439BDE-A9C2-4EBE-9DA0-6874C095E05C}" type="pres">
      <dgm:prSet presAssocID="{C06230B8-0F6D-46CA-9A39-5BFFC3061C2C}" presName="theInnerList" presStyleCnt="0"/>
      <dgm:spPr/>
      <dgm:t>
        <a:bodyPr/>
        <a:lstStyle/>
        <a:p>
          <a:endParaRPr lang="pt-BR"/>
        </a:p>
      </dgm:t>
    </dgm:pt>
    <dgm:pt modelId="{C18B9139-0815-4871-BAAB-8247E89A3D19}" type="pres">
      <dgm:prSet presAssocID="{A4EA7CC2-AC42-49AD-830C-77B963CB6622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E58491D-66A5-4FD7-B42D-7337035268DA}" type="pres">
      <dgm:prSet presAssocID="{C06230B8-0F6D-46CA-9A39-5BFFC3061C2C}" presName="aSpace" presStyleCnt="0"/>
      <dgm:spPr/>
      <dgm:t>
        <a:bodyPr/>
        <a:lstStyle/>
        <a:p>
          <a:endParaRPr lang="pt-BR"/>
        </a:p>
      </dgm:t>
    </dgm:pt>
    <dgm:pt modelId="{D987EC60-AA96-4DF5-B645-6B2014AA6F56}" type="pres">
      <dgm:prSet presAssocID="{105C2AE2-75DB-49E5-89DA-13AD21F49003}" presName="compNode" presStyleCnt="0"/>
      <dgm:spPr/>
      <dgm:t>
        <a:bodyPr/>
        <a:lstStyle/>
        <a:p>
          <a:endParaRPr lang="pt-BR"/>
        </a:p>
      </dgm:t>
    </dgm:pt>
    <dgm:pt modelId="{4C7E67EA-80BA-4C0C-A56F-D4C5AA72A814}" type="pres">
      <dgm:prSet presAssocID="{105C2AE2-75DB-49E5-89DA-13AD21F49003}" presName="aNode" presStyleLbl="bgShp" presStyleIdx="1" presStyleCnt="2"/>
      <dgm:spPr/>
      <dgm:t>
        <a:bodyPr/>
        <a:lstStyle/>
        <a:p>
          <a:endParaRPr lang="pt-BR"/>
        </a:p>
      </dgm:t>
    </dgm:pt>
    <dgm:pt modelId="{995D4319-E23A-475C-89BA-746BB0D34BB2}" type="pres">
      <dgm:prSet presAssocID="{105C2AE2-75DB-49E5-89DA-13AD21F49003}" presName="textNode" presStyleLbl="bgShp" presStyleIdx="1" presStyleCnt="2"/>
      <dgm:spPr/>
      <dgm:t>
        <a:bodyPr/>
        <a:lstStyle/>
        <a:p>
          <a:endParaRPr lang="pt-BR"/>
        </a:p>
      </dgm:t>
    </dgm:pt>
    <dgm:pt modelId="{12725E51-2650-4EF0-8F8C-06AF20C4CB80}" type="pres">
      <dgm:prSet presAssocID="{105C2AE2-75DB-49E5-89DA-13AD21F49003}" presName="compChildNode" presStyleCnt="0"/>
      <dgm:spPr/>
      <dgm:t>
        <a:bodyPr/>
        <a:lstStyle/>
        <a:p>
          <a:endParaRPr lang="pt-BR"/>
        </a:p>
      </dgm:t>
    </dgm:pt>
    <dgm:pt modelId="{6941B3C6-0CF3-4094-B1F8-0046BBFD16AD}" type="pres">
      <dgm:prSet presAssocID="{105C2AE2-75DB-49E5-89DA-13AD21F49003}" presName="theInnerList" presStyleCnt="0"/>
      <dgm:spPr/>
      <dgm:t>
        <a:bodyPr/>
        <a:lstStyle/>
        <a:p>
          <a:endParaRPr lang="pt-BR"/>
        </a:p>
      </dgm:t>
    </dgm:pt>
    <dgm:pt modelId="{471BC53F-7671-434D-8742-86C04B7E9A00}" type="pres">
      <dgm:prSet presAssocID="{7E301A4D-070F-48D8-A02F-91298CEF0EBC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81F399A-0EBD-46A3-93CC-9EBAEA90A5B3}" srcId="{5E46DA98-CB58-44CC-A162-A34554E1009A}" destId="{105C2AE2-75DB-49E5-89DA-13AD21F49003}" srcOrd="1" destOrd="0" parTransId="{9C169E60-52E0-44A5-A79A-76D76031298E}" sibTransId="{D3E745D8-064A-464D-8167-550AB06E52A5}"/>
    <dgm:cxn modelId="{1E335B68-011A-4E80-B479-3560434639EE}" type="presOf" srcId="{5E46DA98-CB58-44CC-A162-A34554E1009A}" destId="{A36D8A58-D398-4003-916C-388B462A0562}" srcOrd="0" destOrd="0" presId="urn:microsoft.com/office/officeart/2005/8/layout/lProcess2"/>
    <dgm:cxn modelId="{EED1C876-6D23-45CF-95E9-E828F50F03D0}" type="presOf" srcId="{105C2AE2-75DB-49E5-89DA-13AD21F49003}" destId="{995D4319-E23A-475C-89BA-746BB0D34BB2}" srcOrd="1" destOrd="0" presId="urn:microsoft.com/office/officeart/2005/8/layout/lProcess2"/>
    <dgm:cxn modelId="{96503CA6-6C35-4323-A883-CC2AC3E716DD}" srcId="{C06230B8-0F6D-46CA-9A39-5BFFC3061C2C}" destId="{A4EA7CC2-AC42-49AD-830C-77B963CB6622}" srcOrd="0" destOrd="0" parTransId="{84350174-8795-4978-A991-E78B8474D113}" sibTransId="{DA760369-5A10-42ED-BF4C-1BC45FF695E6}"/>
    <dgm:cxn modelId="{21690436-4829-467C-9583-C0523BEBB536}" srcId="{5E46DA98-CB58-44CC-A162-A34554E1009A}" destId="{C06230B8-0F6D-46CA-9A39-5BFFC3061C2C}" srcOrd="0" destOrd="0" parTransId="{9651F85C-6A30-4CAA-83A8-961655A501B3}" sibTransId="{2F931C3E-D409-442C-925C-95A5465D8F28}"/>
    <dgm:cxn modelId="{1C03A5E7-0E12-4E25-8B8E-E6E026BD7097}" type="presOf" srcId="{7E301A4D-070F-48D8-A02F-91298CEF0EBC}" destId="{471BC53F-7671-434D-8742-86C04B7E9A00}" srcOrd="0" destOrd="0" presId="urn:microsoft.com/office/officeart/2005/8/layout/lProcess2"/>
    <dgm:cxn modelId="{9BDC0E7A-ED09-4B70-98F1-34E8D4B22693}" type="presOf" srcId="{C06230B8-0F6D-46CA-9A39-5BFFC3061C2C}" destId="{C8020D14-12E4-4776-9C56-FE961DE59686}" srcOrd="1" destOrd="0" presId="urn:microsoft.com/office/officeart/2005/8/layout/lProcess2"/>
    <dgm:cxn modelId="{7AB34EC3-B300-4D86-9F76-98032024573A}" type="presOf" srcId="{C06230B8-0F6D-46CA-9A39-5BFFC3061C2C}" destId="{79B73022-B2B0-4234-AD26-52F53A6268E9}" srcOrd="0" destOrd="0" presId="urn:microsoft.com/office/officeart/2005/8/layout/lProcess2"/>
    <dgm:cxn modelId="{53423F85-6438-4D3C-B95F-51B18C4F093D}" type="presOf" srcId="{A4EA7CC2-AC42-49AD-830C-77B963CB6622}" destId="{C18B9139-0815-4871-BAAB-8247E89A3D19}" srcOrd="0" destOrd="0" presId="urn:microsoft.com/office/officeart/2005/8/layout/lProcess2"/>
    <dgm:cxn modelId="{A2524820-F52D-4606-8B32-CE96C3E9041D}" srcId="{105C2AE2-75DB-49E5-89DA-13AD21F49003}" destId="{7E301A4D-070F-48D8-A02F-91298CEF0EBC}" srcOrd="0" destOrd="0" parTransId="{4A40676C-9E30-4348-9800-07D43E89B5E2}" sibTransId="{F0F06DA0-CA43-49C1-A16F-9DA0B784790E}"/>
    <dgm:cxn modelId="{702B1B83-997C-4DCD-9A9F-FD9953550901}" type="presOf" srcId="{105C2AE2-75DB-49E5-89DA-13AD21F49003}" destId="{4C7E67EA-80BA-4C0C-A56F-D4C5AA72A814}" srcOrd="0" destOrd="0" presId="urn:microsoft.com/office/officeart/2005/8/layout/lProcess2"/>
    <dgm:cxn modelId="{B1DC9CD6-B3AB-4592-9D20-9741CDC77AC3}" type="presParOf" srcId="{A36D8A58-D398-4003-916C-388B462A0562}" destId="{0D0886F3-736A-4106-B8D5-6DB91E77F137}" srcOrd="0" destOrd="0" presId="urn:microsoft.com/office/officeart/2005/8/layout/lProcess2"/>
    <dgm:cxn modelId="{FE04B232-BD03-4A0C-9998-5E531F423703}" type="presParOf" srcId="{0D0886F3-736A-4106-B8D5-6DB91E77F137}" destId="{79B73022-B2B0-4234-AD26-52F53A6268E9}" srcOrd="0" destOrd="0" presId="urn:microsoft.com/office/officeart/2005/8/layout/lProcess2"/>
    <dgm:cxn modelId="{8FEEA3AE-EA07-44A2-BC3C-1321817FF0A8}" type="presParOf" srcId="{0D0886F3-736A-4106-B8D5-6DB91E77F137}" destId="{C8020D14-12E4-4776-9C56-FE961DE59686}" srcOrd="1" destOrd="0" presId="urn:microsoft.com/office/officeart/2005/8/layout/lProcess2"/>
    <dgm:cxn modelId="{5AEF3089-0BAE-4B87-8527-4FE9EED21EBF}" type="presParOf" srcId="{0D0886F3-736A-4106-B8D5-6DB91E77F137}" destId="{769EC03F-BD04-44E7-8FFD-E3C6D0103757}" srcOrd="2" destOrd="0" presId="urn:microsoft.com/office/officeart/2005/8/layout/lProcess2"/>
    <dgm:cxn modelId="{E372F8A7-5AB4-46C9-93CF-0106AA8FC6BD}" type="presParOf" srcId="{769EC03F-BD04-44E7-8FFD-E3C6D0103757}" destId="{9D439BDE-A9C2-4EBE-9DA0-6874C095E05C}" srcOrd="0" destOrd="0" presId="urn:microsoft.com/office/officeart/2005/8/layout/lProcess2"/>
    <dgm:cxn modelId="{108367B4-AC4D-4397-A4AC-E4FFF68A6105}" type="presParOf" srcId="{9D439BDE-A9C2-4EBE-9DA0-6874C095E05C}" destId="{C18B9139-0815-4871-BAAB-8247E89A3D19}" srcOrd="0" destOrd="0" presId="urn:microsoft.com/office/officeart/2005/8/layout/lProcess2"/>
    <dgm:cxn modelId="{6F395C8E-A77A-4DD3-8705-74858C10E0C7}" type="presParOf" srcId="{A36D8A58-D398-4003-916C-388B462A0562}" destId="{7E58491D-66A5-4FD7-B42D-7337035268DA}" srcOrd="1" destOrd="0" presId="urn:microsoft.com/office/officeart/2005/8/layout/lProcess2"/>
    <dgm:cxn modelId="{285A8FA0-7B58-487B-8E02-848A43BAE43B}" type="presParOf" srcId="{A36D8A58-D398-4003-916C-388B462A0562}" destId="{D987EC60-AA96-4DF5-B645-6B2014AA6F56}" srcOrd="2" destOrd="0" presId="urn:microsoft.com/office/officeart/2005/8/layout/lProcess2"/>
    <dgm:cxn modelId="{9DF344B2-1954-43B0-B7B8-EDBEFE8A0BCA}" type="presParOf" srcId="{D987EC60-AA96-4DF5-B645-6B2014AA6F56}" destId="{4C7E67EA-80BA-4C0C-A56F-D4C5AA72A814}" srcOrd="0" destOrd="0" presId="urn:microsoft.com/office/officeart/2005/8/layout/lProcess2"/>
    <dgm:cxn modelId="{9B3B3687-BEEF-41C7-BD63-014EC78922C6}" type="presParOf" srcId="{D987EC60-AA96-4DF5-B645-6B2014AA6F56}" destId="{995D4319-E23A-475C-89BA-746BB0D34BB2}" srcOrd="1" destOrd="0" presId="urn:microsoft.com/office/officeart/2005/8/layout/lProcess2"/>
    <dgm:cxn modelId="{AD2120C1-8D58-44C7-8C90-0FBBBD19C666}" type="presParOf" srcId="{D987EC60-AA96-4DF5-B645-6B2014AA6F56}" destId="{12725E51-2650-4EF0-8F8C-06AF20C4CB80}" srcOrd="2" destOrd="0" presId="urn:microsoft.com/office/officeart/2005/8/layout/lProcess2"/>
    <dgm:cxn modelId="{321FCA91-7954-456E-A07F-FA02E4E4C04C}" type="presParOf" srcId="{12725E51-2650-4EF0-8F8C-06AF20C4CB80}" destId="{6941B3C6-0CF3-4094-B1F8-0046BBFD16AD}" srcOrd="0" destOrd="0" presId="urn:microsoft.com/office/officeart/2005/8/layout/lProcess2"/>
    <dgm:cxn modelId="{B1060A0E-F20B-464D-A272-EEDFC04A1397}" type="presParOf" srcId="{6941B3C6-0CF3-4094-B1F8-0046BBFD16AD}" destId="{471BC53F-7671-434D-8742-86C04B7E9A0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4FD807-D669-4DB4-ADAE-896E67A468C4}">
      <dsp:nvSpPr>
        <dsp:cNvPr id="0" name=""/>
        <dsp:cNvSpPr/>
      </dsp:nvSpPr>
      <dsp:spPr>
        <a:xfrm>
          <a:off x="0" y="0"/>
          <a:ext cx="7467120" cy="4613056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baseline="0" dirty="0" smtClean="0"/>
            <a:t>Abrir-se às múltiplas formas de expressão juvenil</a:t>
          </a:r>
          <a:endParaRPr lang="pt-BR" sz="6500" kern="1200" baseline="0" dirty="0"/>
        </a:p>
      </dsp:txBody>
      <dsp:txXfrm>
        <a:off x="0" y="0"/>
        <a:ext cx="7467120" cy="2491050"/>
      </dsp:txXfrm>
    </dsp:sp>
    <dsp:sp modelId="{CB7D7D0E-22BF-47BF-BFD1-79B43C676098}">
      <dsp:nvSpPr>
        <dsp:cNvPr id="0" name=""/>
        <dsp:cNvSpPr/>
      </dsp:nvSpPr>
      <dsp:spPr>
        <a:xfrm>
          <a:off x="0" y="2612018"/>
          <a:ext cx="1866779" cy="1695546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Pensar o território, potencializando a articulação e ação de jovens</a:t>
          </a:r>
          <a:endParaRPr lang="pt-BR" sz="1800" kern="1200" dirty="0"/>
        </a:p>
      </dsp:txBody>
      <dsp:txXfrm>
        <a:off x="0" y="2612018"/>
        <a:ext cx="1866779" cy="1695546"/>
      </dsp:txXfrm>
    </dsp:sp>
    <dsp:sp modelId="{A0960C94-EA78-467F-8C47-623B4D6382B1}">
      <dsp:nvSpPr>
        <dsp:cNvPr id="0" name=""/>
        <dsp:cNvSpPr/>
      </dsp:nvSpPr>
      <dsp:spPr>
        <a:xfrm>
          <a:off x="1872212" y="2612018"/>
          <a:ext cx="1866779" cy="1708872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Combater os preconceitos</a:t>
          </a:r>
          <a:endParaRPr lang="pt-BR" sz="1800" kern="1200" dirty="0"/>
        </a:p>
      </dsp:txBody>
      <dsp:txXfrm>
        <a:off x="1872212" y="2612018"/>
        <a:ext cx="1866779" cy="1708872"/>
      </dsp:txXfrm>
    </dsp:sp>
    <dsp:sp modelId="{7AAD1679-BE00-48F2-BE53-665C08C75412}">
      <dsp:nvSpPr>
        <dsp:cNvPr id="0" name=""/>
        <dsp:cNvSpPr/>
      </dsp:nvSpPr>
      <dsp:spPr>
        <a:xfrm>
          <a:off x="3738992" y="2612018"/>
          <a:ext cx="1866779" cy="1708872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Ativar Rede de Beneficiários/as jovens dos programas sociais do Governo Federal</a:t>
          </a:r>
          <a:endParaRPr lang="pt-BR" sz="1800" kern="1200" dirty="0"/>
        </a:p>
      </dsp:txBody>
      <dsp:txXfrm>
        <a:off x="3738992" y="2612018"/>
        <a:ext cx="1866779" cy="1708872"/>
      </dsp:txXfrm>
    </dsp:sp>
    <dsp:sp modelId="{7EBE428B-C6DE-4821-8E11-415533BD6EDA}">
      <dsp:nvSpPr>
        <dsp:cNvPr id="0" name=""/>
        <dsp:cNvSpPr/>
      </dsp:nvSpPr>
      <dsp:spPr>
        <a:xfrm>
          <a:off x="5600340" y="2612018"/>
          <a:ext cx="1866779" cy="1708872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Conexão das ações nacionais com movimentos e organizações internacionais </a:t>
          </a:r>
          <a:endParaRPr lang="pt-BR" sz="1800" kern="1200" dirty="0"/>
        </a:p>
      </dsp:txBody>
      <dsp:txXfrm>
        <a:off x="5600340" y="2612018"/>
        <a:ext cx="1866779" cy="17088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3C482F-0BCE-4989-B2CC-176763B6A2A2}">
      <dsp:nvSpPr>
        <dsp:cNvPr id="0" name=""/>
        <dsp:cNvSpPr/>
      </dsp:nvSpPr>
      <dsp:spPr>
        <a:xfrm>
          <a:off x="2756" y="2170"/>
          <a:ext cx="7461607" cy="23343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/>
            <a:t>Valorização do ambiente digital como mecanismo de participação</a:t>
          </a:r>
          <a:endParaRPr lang="pt-BR" sz="3200" b="1" kern="1200" dirty="0"/>
        </a:p>
      </dsp:txBody>
      <dsp:txXfrm>
        <a:off x="71126" y="70540"/>
        <a:ext cx="7324867" cy="2197599"/>
      </dsp:txXfrm>
    </dsp:sp>
    <dsp:sp modelId="{00F9D9CB-73E4-4C6F-9AB1-1F4ED3E7314C}">
      <dsp:nvSpPr>
        <dsp:cNvPr id="0" name=""/>
        <dsp:cNvSpPr/>
      </dsp:nvSpPr>
      <dsp:spPr>
        <a:xfrm>
          <a:off x="2756" y="2536809"/>
          <a:ext cx="3580425" cy="23343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smtClean="0"/>
            <a:t>Aberta</a:t>
          </a:r>
          <a:r>
            <a:rPr lang="pt-BR" sz="2000" kern="1200" smtClean="0"/>
            <a:t/>
          </a:r>
          <a:br>
            <a:rPr lang="pt-BR" sz="2000" kern="1200" smtClean="0"/>
          </a:br>
          <a:r>
            <a:rPr lang="pt-BR" sz="2000" kern="1200" smtClean="0"/>
            <a:t>A metodologia deve ser aberta, permitindo seu aperfeiçoamento ao longo do processo</a:t>
          </a:r>
          <a:endParaRPr lang="pt-BR" sz="2000" kern="1200" dirty="0"/>
        </a:p>
      </dsp:txBody>
      <dsp:txXfrm>
        <a:off x="71126" y="2605179"/>
        <a:ext cx="3443685" cy="2197599"/>
      </dsp:txXfrm>
    </dsp:sp>
    <dsp:sp modelId="{D468455A-A834-4D90-9C1D-27AE35A85CD9}">
      <dsp:nvSpPr>
        <dsp:cNvPr id="0" name=""/>
        <dsp:cNvSpPr/>
      </dsp:nvSpPr>
      <dsp:spPr>
        <a:xfrm>
          <a:off x="3883937" y="2536809"/>
          <a:ext cx="3580425" cy="23343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smtClean="0"/>
            <a:t>Eletivas são presenciais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smtClean="0"/>
            <a:t> Complementarmente, a plataforma virtual elege delegados baseado em critérios de centralidade e relevância</a:t>
          </a:r>
          <a:endParaRPr lang="pt-BR" sz="2100" kern="1200" dirty="0"/>
        </a:p>
      </dsp:txBody>
      <dsp:txXfrm>
        <a:off x="3952307" y="2605179"/>
        <a:ext cx="3443685" cy="21975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8083FE-279F-43E0-A635-C5805E6137EB}">
      <dsp:nvSpPr>
        <dsp:cNvPr id="0" name=""/>
        <dsp:cNvSpPr/>
      </dsp:nvSpPr>
      <dsp:spPr>
        <a:xfrm rot="5400000">
          <a:off x="4322760" y="1732971"/>
          <a:ext cx="4873320" cy="1407377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smtClean="0"/>
            <a:t>Produção de vivências temáticas (saúde, meio ambiente, cultura, RI, digital)</a:t>
          </a:r>
          <a:endParaRPr lang="pt-BR" sz="1600" kern="1200" dirty="0"/>
        </a:p>
      </dsp:txBody>
      <dsp:txXfrm rot="-5400000">
        <a:off x="6055731" y="974664"/>
        <a:ext cx="1407377" cy="2923992"/>
      </dsp:txXfrm>
    </dsp:sp>
    <dsp:sp modelId="{06098F53-7887-4D65-BE49-9A0A59F98FC9}">
      <dsp:nvSpPr>
        <dsp:cNvPr id="0" name=""/>
        <dsp:cNvSpPr/>
      </dsp:nvSpPr>
      <dsp:spPr>
        <a:xfrm rot="5400000">
          <a:off x="2809830" y="1732971"/>
          <a:ext cx="4873320" cy="1407377"/>
        </a:xfrm>
        <a:prstGeom prst="flowChartManualOperation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374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smtClean="0"/>
            <a:t>Apresentações de jovens artistas: teatro, cinema, música etc...</a:t>
          </a:r>
          <a:endParaRPr lang="pt-BR" sz="1500" kern="1200" dirty="0"/>
        </a:p>
      </dsp:txBody>
      <dsp:txXfrm rot="-5400000">
        <a:off x="4542801" y="974664"/>
        <a:ext cx="1407377" cy="2923992"/>
      </dsp:txXfrm>
    </dsp:sp>
    <dsp:sp modelId="{BA840B1B-18E5-4182-B2CB-7E92AAFD3E3B}">
      <dsp:nvSpPr>
        <dsp:cNvPr id="0" name=""/>
        <dsp:cNvSpPr/>
      </dsp:nvSpPr>
      <dsp:spPr>
        <a:xfrm rot="5400000">
          <a:off x="1229700" y="1732971"/>
          <a:ext cx="4873320" cy="1407377"/>
        </a:xfrm>
        <a:prstGeom prst="flowChartManualOperation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smtClean="0"/>
            <a:t>Mostra de Ciência e Inovação</a:t>
          </a:r>
          <a:endParaRPr lang="pt-BR" sz="1600" kern="1200" dirty="0"/>
        </a:p>
      </dsp:txBody>
      <dsp:txXfrm rot="-5400000">
        <a:off x="2962671" y="974664"/>
        <a:ext cx="1407377" cy="2923992"/>
      </dsp:txXfrm>
    </dsp:sp>
    <dsp:sp modelId="{2B5F7538-E6F5-46E1-BF1C-29CDE03519E2}">
      <dsp:nvSpPr>
        <dsp:cNvPr id="0" name=""/>
        <dsp:cNvSpPr/>
      </dsp:nvSpPr>
      <dsp:spPr>
        <a:xfrm rot="5400000">
          <a:off x="-216030" y="1732971"/>
          <a:ext cx="4873320" cy="1407377"/>
        </a:xfrm>
        <a:prstGeom prst="flowChartManualOperation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smtClean="0"/>
            <a:t>Oficinas esportivas elaboradas por jovens (Praça do Esporte)</a:t>
          </a:r>
          <a:endParaRPr lang="pt-BR" sz="1600" kern="1200" dirty="0"/>
        </a:p>
      </dsp:txBody>
      <dsp:txXfrm rot="-5400000">
        <a:off x="1516941" y="974664"/>
        <a:ext cx="1407377" cy="2923992"/>
      </dsp:txXfrm>
    </dsp:sp>
    <dsp:sp modelId="{AF767711-BC4B-42FD-B376-9CADB3558C69}">
      <dsp:nvSpPr>
        <dsp:cNvPr id="0" name=""/>
        <dsp:cNvSpPr/>
      </dsp:nvSpPr>
      <dsp:spPr>
        <a:xfrm rot="5400000">
          <a:off x="-1728960" y="1732971"/>
          <a:ext cx="4873320" cy="1407377"/>
        </a:xfrm>
        <a:prstGeom prst="flowChartManualOperation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smtClean="0"/>
            <a:t>Espaço das políticas públicas</a:t>
          </a:r>
          <a:endParaRPr lang="pt-BR" sz="1600" kern="1200" dirty="0"/>
        </a:p>
      </dsp:txBody>
      <dsp:txXfrm rot="-5400000">
        <a:off x="4011" y="974664"/>
        <a:ext cx="1407377" cy="29239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B73022-B2B0-4234-AD26-52F53A6268E9}">
      <dsp:nvSpPr>
        <dsp:cNvPr id="0" name=""/>
        <dsp:cNvSpPr/>
      </dsp:nvSpPr>
      <dsp:spPr>
        <a:xfrm>
          <a:off x="4118" y="0"/>
          <a:ext cx="3962102" cy="452596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kern="1200" dirty="0" smtClean="0"/>
            <a:t>Plataforma de participação social</a:t>
          </a:r>
          <a:endParaRPr lang="pt-BR" sz="3500" kern="1200" dirty="0"/>
        </a:p>
      </dsp:txBody>
      <dsp:txXfrm>
        <a:off x="4118" y="0"/>
        <a:ext cx="3962102" cy="1357788"/>
      </dsp:txXfrm>
    </dsp:sp>
    <dsp:sp modelId="{C18B9139-0815-4871-BAAB-8247E89A3D19}">
      <dsp:nvSpPr>
        <dsp:cNvPr id="0" name=""/>
        <dsp:cNvSpPr/>
      </dsp:nvSpPr>
      <dsp:spPr>
        <a:xfrm>
          <a:off x="400329" y="1357788"/>
          <a:ext cx="3169681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smtClean="0"/>
            <a:t>Permanente</a:t>
          </a:r>
          <a:endParaRPr lang="pt-BR" sz="3200" kern="1200" dirty="0"/>
        </a:p>
      </dsp:txBody>
      <dsp:txXfrm>
        <a:off x="486494" y="1443953"/>
        <a:ext cx="2997351" cy="2769545"/>
      </dsp:txXfrm>
    </dsp:sp>
    <dsp:sp modelId="{4C7E67EA-80BA-4C0C-A56F-D4C5AA72A814}">
      <dsp:nvSpPr>
        <dsp:cNvPr id="0" name=""/>
        <dsp:cNvSpPr/>
      </dsp:nvSpPr>
      <dsp:spPr>
        <a:xfrm>
          <a:off x="4263378" y="0"/>
          <a:ext cx="3962102" cy="452596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800" kern="1200" dirty="0" smtClean="0"/>
            <a:t>Plano Nacional de Juventude</a:t>
          </a:r>
          <a:endParaRPr lang="pt-BR" sz="3800" kern="1200" dirty="0"/>
        </a:p>
      </dsp:txBody>
      <dsp:txXfrm>
        <a:off x="4263378" y="0"/>
        <a:ext cx="3962102" cy="1357788"/>
      </dsp:txXfrm>
    </dsp:sp>
    <dsp:sp modelId="{471BC53F-7671-434D-8742-86C04B7E9A00}">
      <dsp:nvSpPr>
        <dsp:cNvPr id="0" name=""/>
        <dsp:cNvSpPr/>
      </dsp:nvSpPr>
      <dsp:spPr>
        <a:xfrm>
          <a:off x="4659589" y="1357788"/>
          <a:ext cx="3169681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97155" rIns="129540" bIns="97155" numCol="1" spcCol="1270" anchor="ctr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100" kern="1200" smtClean="0"/>
            <a:t>aprovação na etapa nacional</a:t>
          </a:r>
          <a:endParaRPr lang="pt-BR" sz="5100" kern="1200" dirty="0"/>
        </a:p>
      </dsp:txBody>
      <dsp:txXfrm>
        <a:off x="4745754" y="1443953"/>
        <a:ext cx="2997351" cy="27695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C0EE-873F-45A8-872A-7A1007D96B9D}" type="datetimeFigureOut">
              <a:rPr lang="pt-BR" smtClean="0"/>
              <a:pPr/>
              <a:t>20/06/2015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59D8-DF4B-4FCC-A582-8C2632E7F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C0EE-873F-45A8-872A-7A1007D96B9D}" type="datetimeFigureOut">
              <a:rPr lang="pt-BR" smtClean="0"/>
              <a:pPr/>
              <a:t>20/06/2015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59D8-DF4B-4FCC-A582-8C2632E7F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C0EE-873F-45A8-872A-7A1007D96B9D}" type="datetimeFigureOut">
              <a:rPr lang="pt-BR" smtClean="0"/>
              <a:pPr/>
              <a:t>20/06/2015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59D8-DF4B-4FCC-A582-8C2632E7F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C0EE-873F-45A8-872A-7A1007D96B9D}" type="datetimeFigureOut">
              <a:rPr lang="pt-BR" smtClean="0"/>
              <a:pPr/>
              <a:t>20/06/2015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59D8-DF4B-4FCC-A582-8C2632E7F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C0EE-873F-45A8-872A-7A1007D96B9D}" type="datetimeFigureOut">
              <a:rPr lang="pt-BR" smtClean="0"/>
              <a:pPr/>
              <a:t>20/06/2015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59D8-DF4B-4FCC-A582-8C2632E7F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C0EE-873F-45A8-872A-7A1007D96B9D}" type="datetimeFigureOut">
              <a:rPr lang="pt-BR" smtClean="0"/>
              <a:pPr/>
              <a:t>20/06/2015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59D8-DF4B-4FCC-A582-8C2632E7F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C0EE-873F-45A8-872A-7A1007D96B9D}" type="datetimeFigureOut">
              <a:rPr lang="pt-BR" smtClean="0"/>
              <a:pPr/>
              <a:t>20/06/2015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59D8-DF4B-4FCC-A582-8C2632E7F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C0EE-873F-45A8-872A-7A1007D96B9D}" type="datetimeFigureOut">
              <a:rPr lang="pt-BR" smtClean="0"/>
              <a:pPr/>
              <a:t>20/06/2015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59D8-DF4B-4FCC-A582-8C2632E7F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C0EE-873F-45A8-872A-7A1007D96B9D}" type="datetimeFigureOut">
              <a:rPr lang="pt-BR" smtClean="0"/>
              <a:pPr/>
              <a:t>20/06/2015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59D8-DF4B-4FCC-A582-8C2632E7F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C0EE-873F-45A8-872A-7A1007D96B9D}" type="datetimeFigureOut">
              <a:rPr lang="pt-BR" smtClean="0"/>
              <a:pPr/>
              <a:t>20/06/2015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59D8-DF4B-4FCC-A582-8C2632E7F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C0EE-873F-45A8-872A-7A1007D96B9D}" type="datetimeFigureOut">
              <a:rPr lang="pt-BR" smtClean="0"/>
              <a:pPr/>
              <a:t>20/06/2015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59D8-DF4B-4FCC-A582-8C2632E7F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1C0EE-873F-45A8-872A-7A1007D96B9D}" type="datetimeFigureOut">
              <a:rPr lang="pt-BR" smtClean="0"/>
              <a:pPr/>
              <a:t>20/06/2015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559D8-DF4B-4FCC-A582-8C2632E7F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6200" b="1" dirty="0">
                <a:ea typeface="ＭＳ Ｐゴシック" pitchFamily="34" charset="-128"/>
                <a:cs typeface="Arial" charset="0"/>
              </a:rPr>
              <a:t>3ª Conferência Nacional de Juventude</a:t>
            </a:r>
            <a:r>
              <a:rPr lang="pt-BR" sz="3200" dirty="0" smtClean="0">
                <a:solidFill>
                  <a:srgbClr val="FFA02B"/>
                </a:solidFill>
              </a:rPr>
              <a:t/>
            </a:r>
            <a:br>
              <a:rPr lang="pt-BR" sz="3200" dirty="0" smtClean="0">
                <a:solidFill>
                  <a:srgbClr val="FFA02B"/>
                </a:solidFill>
              </a:rPr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4196680"/>
            <a:ext cx="8424936" cy="1752600"/>
          </a:xfrm>
        </p:spPr>
        <p:txBody>
          <a:bodyPr/>
          <a:lstStyle/>
          <a:p>
            <a:r>
              <a:rPr lang="pt-BR" b="1" dirty="0" smtClean="0">
                <a:solidFill>
                  <a:srgbClr val="FF1905"/>
                </a:solidFill>
                <a:latin typeface="Century Schoolbook"/>
              </a:rPr>
              <a:t>As várias formas de mudar o Brasil</a:t>
            </a:r>
            <a:endParaRPr lang="pt-BR" dirty="0">
              <a:solidFill>
                <a:srgbClr val="FF1905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73331"/>
          </a:xfrm>
          <a:prstGeom prst="rect">
            <a:avLst/>
          </a:prstGeom>
        </p:spPr>
      </p:pic>
      <p:pic>
        <p:nvPicPr>
          <p:cNvPr id="6" name="Imagem 5" descr="logo 20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6093296"/>
            <a:ext cx="5894832" cy="637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95"/>
          <a:stretch/>
        </p:blipFill>
        <p:spPr>
          <a:xfrm>
            <a:off x="0" y="333970"/>
            <a:ext cx="1044000" cy="214710"/>
          </a:xfrm>
          <a:prstGeom prst="rect">
            <a:avLst/>
          </a:prstGeom>
        </p:spPr>
      </p:pic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607707151"/>
              </p:ext>
            </p:extLst>
          </p:nvPr>
        </p:nvGraphicFramePr>
        <p:xfrm>
          <a:off x="827584" y="1340768"/>
          <a:ext cx="7467120" cy="4613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Imagem 6" descr="logo 2015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131840" y="6165304"/>
            <a:ext cx="5894832" cy="637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Metodologia</a:t>
            </a:r>
            <a:br>
              <a:rPr lang="pt-BR" dirty="0" smtClean="0"/>
            </a:b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95"/>
          <a:stretch/>
        </p:blipFill>
        <p:spPr>
          <a:xfrm>
            <a:off x="0" y="333970"/>
            <a:ext cx="1044000" cy="214710"/>
          </a:xfrm>
          <a:prstGeom prst="rect">
            <a:avLst/>
          </a:prstGeom>
        </p:spPr>
      </p:pic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609523675"/>
              </p:ext>
            </p:extLst>
          </p:nvPr>
        </p:nvGraphicFramePr>
        <p:xfrm>
          <a:off x="827584" y="1052736"/>
          <a:ext cx="7467120" cy="4873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Imagem 6" descr="logo 2015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141664" y="6176344"/>
            <a:ext cx="5894832" cy="637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pt-BR" dirty="0" smtClean="0"/>
              <a:t>Mostras e oficinas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95"/>
          <a:stretch/>
        </p:blipFill>
        <p:spPr>
          <a:xfrm>
            <a:off x="0" y="333970"/>
            <a:ext cx="1044000" cy="214710"/>
          </a:xfrm>
          <a:prstGeom prst="rect">
            <a:avLst/>
          </a:prstGeom>
        </p:spPr>
      </p:pic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039511793"/>
              </p:ext>
            </p:extLst>
          </p:nvPr>
        </p:nvGraphicFramePr>
        <p:xfrm>
          <a:off x="921304" y="1052736"/>
          <a:ext cx="7467120" cy="4873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Imagem 5" descr="logo 2015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131840" y="6165304"/>
            <a:ext cx="5894832" cy="637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b="1" dirty="0" smtClean="0">
                <a:latin typeface="+mn-lt"/>
              </a:rPr>
              <a:t>Calendário Geral das Etapas</a:t>
            </a:r>
            <a:endParaRPr lang="pt-BR" dirty="0">
              <a:latin typeface="+mn-lt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95"/>
          <a:stretch/>
        </p:blipFill>
        <p:spPr>
          <a:xfrm>
            <a:off x="0" y="333970"/>
            <a:ext cx="1044000" cy="214710"/>
          </a:xfrm>
          <a:prstGeom prst="rect">
            <a:avLst/>
          </a:prstGeom>
        </p:spPr>
      </p:pic>
      <p:pic>
        <p:nvPicPr>
          <p:cNvPr id="6" name="Imagem 5" descr="logo 20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41664" y="6093296"/>
            <a:ext cx="5894832" cy="637032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97350"/>
              </p:ext>
            </p:extLst>
          </p:nvPr>
        </p:nvGraphicFramePr>
        <p:xfrm>
          <a:off x="827584" y="1484785"/>
          <a:ext cx="7272808" cy="42484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36404"/>
                <a:gridCol w="3636404"/>
              </a:tblGrid>
              <a:tr h="8496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ETAPA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PERÍODO</a:t>
                      </a:r>
                      <a:endParaRPr lang="pt-BR" b="1" dirty="0"/>
                    </a:p>
                  </a:txBody>
                  <a:tcPr anchor="ctr"/>
                </a:tc>
              </a:tr>
              <a:tr h="8496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LIVRE,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DIGITAL E CONSULTA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 de Maio</a:t>
                      </a:r>
                      <a:r>
                        <a:rPr lang="pt-BR" baseline="0" dirty="0" smtClean="0"/>
                        <a:t> a 31 de Outubro</a:t>
                      </a:r>
                      <a:endParaRPr lang="pt-BR" dirty="0"/>
                    </a:p>
                  </a:txBody>
                  <a:tcPr anchor="ctr"/>
                </a:tc>
              </a:tr>
              <a:tr h="8496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MUNICIPAL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 de Junho</a:t>
                      </a:r>
                      <a:r>
                        <a:rPr lang="pt-BR" baseline="0" dirty="0" smtClean="0"/>
                        <a:t> a 15 de agosto</a:t>
                      </a:r>
                      <a:endParaRPr lang="pt-BR" dirty="0"/>
                    </a:p>
                  </a:txBody>
                  <a:tcPr anchor="ctr"/>
                </a:tc>
              </a:tr>
              <a:tr h="8496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ESTADUAL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 de setembro</a:t>
                      </a:r>
                      <a:r>
                        <a:rPr lang="pt-BR" baseline="0" dirty="0" smtClean="0"/>
                        <a:t> a 31 de outubro</a:t>
                      </a:r>
                      <a:endParaRPr lang="pt-BR" dirty="0"/>
                    </a:p>
                  </a:txBody>
                  <a:tcPr anchor="ctr"/>
                </a:tc>
              </a:tr>
              <a:tr h="8496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NACIONAL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 de novembro, 1, 2 e 3 de dezembro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49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pt-BR" dirty="0" smtClean="0"/>
              <a:t>Produtos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95"/>
          <a:stretch/>
        </p:blipFill>
        <p:spPr>
          <a:xfrm>
            <a:off x="0" y="333970"/>
            <a:ext cx="1044000" cy="214710"/>
          </a:xfrm>
          <a:prstGeom prst="rect">
            <a:avLst/>
          </a:prstGeom>
        </p:spPr>
      </p:pic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218714"/>
              </p:ext>
            </p:extLst>
          </p:nvPr>
        </p:nvGraphicFramePr>
        <p:xfrm>
          <a:off x="457200" y="141277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Imagem 6" descr="logo 2015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131840" y="6176344"/>
            <a:ext cx="5894832" cy="637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191</Words>
  <Application>Microsoft Office PowerPoint</Application>
  <PresentationFormat>Apresentação na tela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3ª Conferência Nacional de Juventude </vt:lpstr>
      <vt:lpstr>Objetivos</vt:lpstr>
      <vt:lpstr>  Metodologia </vt:lpstr>
      <vt:lpstr>Mostras e oficinas</vt:lpstr>
      <vt:lpstr>Calendário Geral das Etapas</vt:lpstr>
      <vt:lpstr>Produtos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3ª Conferência Nacional de Juventude</dc:title>
  <dc:creator>guilhermeasn</dc:creator>
  <cp:lastModifiedBy>Delio</cp:lastModifiedBy>
  <cp:revision>15</cp:revision>
  <dcterms:created xsi:type="dcterms:W3CDTF">2015-03-16T14:03:11Z</dcterms:created>
  <dcterms:modified xsi:type="dcterms:W3CDTF">2015-06-20T15:25:43Z</dcterms:modified>
</cp:coreProperties>
</file>